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6" r:id="rId1"/>
  </p:sldMasterIdLst>
  <p:sldIdLst>
    <p:sldId id="256" r:id="rId2"/>
    <p:sldId id="296" r:id="rId3"/>
    <p:sldId id="298" r:id="rId4"/>
    <p:sldId id="300" r:id="rId5"/>
    <p:sldId id="297" r:id="rId6"/>
    <p:sldId id="299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CC"/>
    <a:srgbClr val="33CC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922" y="-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750EC34-C25E-4AC9-A251-4DD280A975C2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750EC34-C25E-4AC9-A251-4DD280A975C2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7750EC34-C25E-4AC9-A251-4DD280A975C2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71612"/>
            <a:ext cx="7772400" cy="3357586"/>
          </a:xfrm>
        </p:spPr>
        <p:txBody>
          <a:bodyPr>
            <a:normAutofit/>
          </a:bodyPr>
          <a:lstStyle/>
          <a:p>
            <a:pPr algn="l"/>
            <a:r>
              <a:rPr lang="cs-CZ" sz="2000" dirty="0"/>
              <a:t>Název školy: ZŠ Štětí, Ostrovní 300</a:t>
            </a:r>
            <a:br>
              <a:rPr lang="cs-CZ" sz="2000" dirty="0"/>
            </a:br>
            <a:r>
              <a:rPr lang="cs-CZ" sz="2000" dirty="0"/>
              <a:t>Autor: Mgr. Štěpánka Beranová</a:t>
            </a:r>
            <a:br>
              <a:rPr lang="cs-CZ" sz="2000" dirty="0"/>
            </a:br>
            <a:r>
              <a:rPr lang="cs-CZ" sz="2000" dirty="0"/>
              <a:t>Datum: </a:t>
            </a:r>
            <a:r>
              <a:rPr lang="cs-CZ" sz="2000" dirty="0" smtClean="0"/>
              <a:t>12.1.2013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Matematika a její aplikace, Číslo a početní operace.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Název materiálu: </a:t>
            </a:r>
            <a:r>
              <a:rPr lang="cs-CZ" sz="2000" dirty="0" smtClean="0"/>
              <a:t>VY_32_INOVACE_M.4.B.19_prirozena_cisla_do_milionu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Název: </a:t>
            </a:r>
            <a:r>
              <a:rPr lang="cs-CZ" sz="2000" dirty="0" smtClean="0"/>
              <a:t>Přirozená čísla do milionu</a:t>
            </a:r>
            <a:br>
              <a:rPr lang="cs-CZ" sz="2000" dirty="0" smtClean="0"/>
            </a:br>
            <a:r>
              <a:rPr lang="cs-CZ" sz="2000" dirty="0" smtClean="0"/>
              <a:t>Číslo </a:t>
            </a:r>
            <a:r>
              <a:rPr lang="cs-CZ" sz="2000" dirty="0"/>
              <a:t>operačního programu: CZ.1.07/1.4.00/21.1693</a:t>
            </a:r>
            <a:br>
              <a:rPr lang="cs-CZ" sz="2000" dirty="0"/>
            </a:br>
            <a:r>
              <a:rPr lang="cs-CZ" sz="2000" dirty="0"/>
              <a:t>Název projektu: PRIMA ŠKOLA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4348" y="5143512"/>
            <a:ext cx="7772400" cy="1080120"/>
          </a:xfrm>
        </p:spPr>
        <p:txBody>
          <a:bodyPr>
            <a:normAutofit/>
          </a:bodyPr>
          <a:lstStyle/>
          <a:p>
            <a:pPr algn="l"/>
            <a:r>
              <a:rPr lang="cs-CZ" sz="1800" dirty="0"/>
              <a:t>Anotace: </a:t>
            </a:r>
            <a:r>
              <a:rPr lang="cs-CZ" sz="1800" dirty="0" smtClean="0"/>
              <a:t>Materiál </a:t>
            </a:r>
            <a:r>
              <a:rPr lang="cs-CZ" sz="1800" dirty="0"/>
              <a:t>je určen pro žáky </a:t>
            </a:r>
            <a:r>
              <a:rPr lang="cs-CZ" sz="1800" dirty="0" smtClean="0"/>
              <a:t>4. </a:t>
            </a:r>
            <a:r>
              <a:rPr lang="cs-CZ" sz="1800" dirty="0"/>
              <a:t>ročníku, slouží k </a:t>
            </a:r>
            <a:r>
              <a:rPr lang="cs-CZ" sz="1800" dirty="0" smtClean="0"/>
              <a:t>výkladu a procvičení učiva o přirozených číslech do milionu.</a:t>
            </a:r>
            <a:endParaRPr lang="cs-CZ" sz="1800" dirty="0"/>
          </a:p>
          <a:p>
            <a:pPr algn="l"/>
            <a:endParaRPr lang="cs-CZ" dirty="0"/>
          </a:p>
        </p:txBody>
      </p:sp>
      <p:pic>
        <p:nvPicPr>
          <p:cNvPr id="4" name="obrázek 3" descr="Hlavička"/>
          <p:cNvPicPr/>
          <p:nvPr/>
        </p:nvPicPr>
        <p:blipFill>
          <a:blip r:embed="rId2" cstate="print"/>
          <a:srcRect t="15385" r="79313"/>
          <a:stretch>
            <a:fillRect/>
          </a:stretch>
        </p:blipFill>
        <p:spPr bwMode="auto">
          <a:xfrm>
            <a:off x="1835696" y="620688"/>
            <a:ext cx="1466850" cy="1171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2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31873" y="918442"/>
            <a:ext cx="3398520" cy="6572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281691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Přirozená čísla do milionu</a:t>
            </a:r>
            <a:endParaRPr lang="cs-CZ" sz="3600" dirty="0"/>
          </a:p>
        </p:txBody>
      </p:sp>
      <p:sp>
        <p:nvSpPr>
          <p:cNvPr id="5" name="Obdélník 4"/>
          <p:cNvSpPr/>
          <p:nvPr/>
        </p:nvSpPr>
        <p:spPr>
          <a:xfrm>
            <a:off x="202489" y="5373216"/>
            <a:ext cx="280831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  ST  DT  T   S   D   J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149651" y="5373216"/>
            <a:ext cx="280831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  ST  DT  T   S   D   J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084168" y="5373216"/>
            <a:ext cx="280831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  ST  DT  T   S   D   J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23528" y="2636911"/>
            <a:ext cx="288032" cy="268758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323528" y="4895412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323528" y="5123358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323528" y="2845970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323528" y="3094535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323528" y="3341128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323528" y="3582970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335488" y="3839602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335488" y="4110402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323528" y="4360789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335488" y="4630591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2699792" y="2636913"/>
            <a:ext cx="288032" cy="268758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2699792" y="4880522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2699792" y="5108468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2699792" y="2831080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2699792" y="3079645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2699792" y="3326238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2699792" y="3568080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2711752" y="3824712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2711752" y="4095512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2699792" y="4345899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2711752" y="4615701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2351712" y="2636912"/>
            <a:ext cx="288032" cy="268758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2351712" y="4880521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2351712" y="5108467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2351712" y="2831079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2351712" y="3079644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2351712" y="3326237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2351712" y="3568079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2363672" y="3824711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vál 39"/>
          <p:cNvSpPr/>
          <p:nvPr/>
        </p:nvSpPr>
        <p:spPr>
          <a:xfrm>
            <a:off x="2363672" y="4095511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vál 40"/>
          <p:cNvSpPr/>
          <p:nvPr/>
        </p:nvSpPr>
        <p:spPr>
          <a:xfrm>
            <a:off x="2351712" y="4345898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vál 41"/>
          <p:cNvSpPr/>
          <p:nvPr/>
        </p:nvSpPr>
        <p:spPr>
          <a:xfrm>
            <a:off x="2363672" y="4615700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3203848" y="2636913"/>
            <a:ext cx="288032" cy="268758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vál 43"/>
          <p:cNvSpPr/>
          <p:nvPr/>
        </p:nvSpPr>
        <p:spPr>
          <a:xfrm>
            <a:off x="3203848" y="4880522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vál 44"/>
          <p:cNvSpPr/>
          <p:nvPr/>
        </p:nvSpPr>
        <p:spPr>
          <a:xfrm>
            <a:off x="3203848" y="5108468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vál 45"/>
          <p:cNvSpPr/>
          <p:nvPr/>
        </p:nvSpPr>
        <p:spPr>
          <a:xfrm>
            <a:off x="3203848" y="2831080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vál 46"/>
          <p:cNvSpPr/>
          <p:nvPr/>
        </p:nvSpPr>
        <p:spPr>
          <a:xfrm>
            <a:off x="3203848" y="3079645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vál 47"/>
          <p:cNvSpPr/>
          <p:nvPr/>
        </p:nvSpPr>
        <p:spPr>
          <a:xfrm>
            <a:off x="3203848" y="3326238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vál 48"/>
          <p:cNvSpPr/>
          <p:nvPr/>
        </p:nvSpPr>
        <p:spPr>
          <a:xfrm>
            <a:off x="3203848" y="3568080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vál 49"/>
          <p:cNvSpPr/>
          <p:nvPr/>
        </p:nvSpPr>
        <p:spPr>
          <a:xfrm>
            <a:off x="3215808" y="3824712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vál 50"/>
          <p:cNvSpPr/>
          <p:nvPr/>
        </p:nvSpPr>
        <p:spPr>
          <a:xfrm>
            <a:off x="3215808" y="4095512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vál 51"/>
          <p:cNvSpPr/>
          <p:nvPr/>
        </p:nvSpPr>
        <p:spPr>
          <a:xfrm>
            <a:off x="3203848" y="4345899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vál 52"/>
          <p:cNvSpPr/>
          <p:nvPr/>
        </p:nvSpPr>
        <p:spPr>
          <a:xfrm>
            <a:off x="3215808" y="4615701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3635896" y="2633322"/>
            <a:ext cx="288032" cy="268758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vál 54"/>
          <p:cNvSpPr/>
          <p:nvPr/>
        </p:nvSpPr>
        <p:spPr>
          <a:xfrm>
            <a:off x="3635896" y="4876931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vál 55"/>
          <p:cNvSpPr/>
          <p:nvPr/>
        </p:nvSpPr>
        <p:spPr>
          <a:xfrm>
            <a:off x="3635896" y="5104877"/>
            <a:ext cx="288032" cy="216024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vál 56"/>
          <p:cNvSpPr/>
          <p:nvPr/>
        </p:nvSpPr>
        <p:spPr>
          <a:xfrm>
            <a:off x="3635896" y="2827489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vál 57"/>
          <p:cNvSpPr/>
          <p:nvPr/>
        </p:nvSpPr>
        <p:spPr>
          <a:xfrm>
            <a:off x="3635896" y="3076054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vál 58"/>
          <p:cNvSpPr/>
          <p:nvPr/>
        </p:nvSpPr>
        <p:spPr>
          <a:xfrm>
            <a:off x="3635896" y="3322647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vál 59"/>
          <p:cNvSpPr/>
          <p:nvPr/>
        </p:nvSpPr>
        <p:spPr>
          <a:xfrm>
            <a:off x="3635896" y="3564489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vál 60"/>
          <p:cNvSpPr/>
          <p:nvPr/>
        </p:nvSpPr>
        <p:spPr>
          <a:xfrm>
            <a:off x="3647856" y="3821121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vál 61"/>
          <p:cNvSpPr/>
          <p:nvPr/>
        </p:nvSpPr>
        <p:spPr>
          <a:xfrm>
            <a:off x="3647856" y="4091921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vál 62"/>
          <p:cNvSpPr/>
          <p:nvPr/>
        </p:nvSpPr>
        <p:spPr>
          <a:xfrm>
            <a:off x="3635896" y="4342308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vál 63"/>
          <p:cNvSpPr/>
          <p:nvPr/>
        </p:nvSpPr>
        <p:spPr>
          <a:xfrm>
            <a:off x="3647856" y="4612110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1" name="Obdélník 130"/>
          <p:cNvSpPr/>
          <p:nvPr/>
        </p:nvSpPr>
        <p:spPr>
          <a:xfrm>
            <a:off x="4932040" y="2633319"/>
            <a:ext cx="288032" cy="268758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2" name="Ovál 131"/>
          <p:cNvSpPr/>
          <p:nvPr/>
        </p:nvSpPr>
        <p:spPr>
          <a:xfrm>
            <a:off x="4932040" y="4876928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3" name="Ovál 132"/>
          <p:cNvSpPr/>
          <p:nvPr/>
        </p:nvSpPr>
        <p:spPr>
          <a:xfrm>
            <a:off x="4932040" y="5104874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4" name="Ovál 133"/>
          <p:cNvSpPr/>
          <p:nvPr/>
        </p:nvSpPr>
        <p:spPr>
          <a:xfrm>
            <a:off x="4932040" y="2827486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5" name="Ovál 134"/>
          <p:cNvSpPr/>
          <p:nvPr/>
        </p:nvSpPr>
        <p:spPr>
          <a:xfrm>
            <a:off x="4932040" y="3076051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6" name="Ovál 135"/>
          <p:cNvSpPr/>
          <p:nvPr/>
        </p:nvSpPr>
        <p:spPr>
          <a:xfrm>
            <a:off x="4932040" y="3322644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7" name="Ovál 136"/>
          <p:cNvSpPr/>
          <p:nvPr/>
        </p:nvSpPr>
        <p:spPr>
          <a:xfrm>
            <a:off x="4932040" y="3564486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8" name="Ovál 137"/>
          <p:cNvSpPr/>
          <p:nvPr/>
        </p:nvSpPr>
        <p:spPr>
          <a:xfrm>
            <a:off x="4944000" y="3821118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9" name="Ovál 138"/>
          <p:cNvSpPr/>
          <p:nvPr/>
        </p:nvSpPr>
        <p:spPr>
          <a:xfrm>
            <a:off x="4944000" y="4091918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0" name="Ovál 139"/>
          <p:cNvSpPr/>
          <p:nvPr/>
        </p:nvSpPr>
        <p:spPr>
          <a:xfrm>
            <a:off x="4932040" y="4342305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1" name="Ovál 140"/>
          <p:cNvSpPr/>
          <p:nvPr/>
        </p:nvSpPr>
        <p:spPr>
          <a:xfrm>
            <a:off x="4944000" y="4612107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2" name="Obdélník 141"/>
          <p:cNvSpPr/>
          <p:nvPr/>
        </p:nvSpPr>
        <p:spPr>
          <a:xfrm>
            <a:off x="5292080" y="2633318"/>
            <a:ext cx="288032" cy="268758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3" name="Ovál 142"/>
          <p:cNvSpPr/>
          <p:nvPr/>
        </p:nvSpPr>
        <p:spPr>
          <a:xfrm>
            <a:off x="5292080" y="4876927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4" name="Ovál 143"/>
          <p:cNvSpPr/>
          <p:nvPr/>
        </p:nvSpPr>
        <p:spPr>
          <a:xfrm>
            <a:off x="5292080" y="5104873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5" name="Ovál 144"/>
          <p:cNvSpPr/>
          <p:nvPr/>
        </p:nvSpPr>
        <p:spPr>
          <a:xfrm>
            <a:off x="5292080" y="2827485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6" name="Ovál 145"/>
          <p:cNvSpPr/>
          <p:nvPr/>
        </p:nvSpPr>
        <p:spPr>
          <a:xfrm>
            <a:off x="5292080" y="3076050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7" name="Ovál 146"/>
          <p:cNvSpPr/>
          <p:nvPr/>
        </p:nvSpPr>
        <p:spPr>
          <a:xfrm>
            <a:off x="5292080" y="3322643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8" name="Ovál 147"/>
          <p:cNvSpPr/>
          <p:nvPr/>
        </p:nvSpPr>
        <p:spPr>
          <a:xfrm>
            <a:off x="5292080" y="3564485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9" name="Ovál 148"/>
          <p:cNvSpPr/>
          <p:nvPr/>
        </p:nvSpPr>
        <p:spPr>
          <a:xfrm>
            <a:off x="5304040" y="3821117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0" name="Ovál 149"/>
          <p:cNvSpPr/>
          <p:nvPr/>
        </p:nvSpPr>
        <p:spPr>
          <a:xfrm>
            <a:off x="5304040" y="4091917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1" name="Ovál 150"/>
          <p:cNvSpPr/>
          <p:nvPr/>
        </p:nvSpPr>
        <p:spPr>
          <a:xfrm>
            <a:off x="5292080" y="4342304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2" name="Ovál 151"/>
          <p:cNvSpPr/>
          <p:nvPr/>
        </p:nvSpPr>
        <p:spPr>
          <a:xfrm>
            <a:off x="5304040" y="4612106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3" name="Obdélník 152"/>
          <p:cNvSpPr/>
          <p:nvPr/>
        </p:nvSpPr>
        <p:spPr>
          <a:xfrm>
            <a:off x="5664969" y="2636913"/>
            <a:ext cx="288032" cy="268758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4" name="Ovál 153"/>
          <p:cNvSpPr/>
          <p:nvPr/>
        </p:nvSpPr>
        <p:spPr>
          <a:xfrm>
            <a:off x="5664969" y="4880522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5" name="Ovál 154"/>
          <p:cNvSpPr/>
          <p:nvPr/>
        </p:nvSpPr>
        <p:spPr>
          <a:xfrm>
            <a:off x="5664969" y="5108468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6" name="Ovál 155"/>
          <p:cNvSpPr/>
          <p:nvPr/>
        </p:nvSpPr>
        <p:spPr>
          <a:xfrm>
            <a:off x="5664969" y="2831080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7" name="Ovál 156"/>
          <p:cNvSpPr/>
          <p:nvPr/>
        </p:nvSpPr>
        <p:spPr>
          <a:xfrm>
            <a:off x="5664969" y="3079645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8" name="Ovál 157"/>
          <p:cNvSpPr/>
          <p:nvPr/>
        </p:nvSpPr>
        <p:spPr>
          <a:xfrm>
            <a:off x="5664969" y="3326238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9" name="Ovál 158"/>
          <p:cNvSpPr/>
          <p:nvPr/>
        </p:nvSpPr>
        <p:spPr>
          <a:xfrm>
            <a:off x="5664969" y="3568080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0" name="Ovál 159"/>
          <p:cNvSpPr/>
          <p:nvPr/>
        </p:nvSpPr>
        <p:spPr>
          <a:xfrm>
            <a:off x="5676929" y="3824712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1" name="Ovál 160"/>
          <p:cNvSpPr/>
          <p:nvPr/>
        </p:nvSpPr>
        <p:spPr>
          <a:xfrm>
            <a:off x="5676929" y="4095512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2" name="Ovál 161"/>
          <p:cNvSpPr/>
          <p:nvPr/>
        </p:nvSpPr>
        <p:spPr>
          <a:xfrm>
            <a:off x="5664969" y="4345899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3" name="Ovál 162"/>
          <p:cNvSpPr/>
          <p:nvPr/>
        </p:nvSpPr>
        <p:spPr>
          <a:xfrm>
            <a:off x="5676929" y="4615701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4" name="Obdélník 163"/>
          <p:cNvSpPr/>
          <p:nvPr/>
        </p:nvSpPr>
        <p:spPr>
          <a:xfrm>
            <a:off x="4067944" y="2633317"/>
            <a:ext cx="288032" cy="268758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5" name="Ovál 164"/>
          <p:cNvSpPr/>
          <p:nvPr/>
        </p:nvSpPr>
        <p:spPr>
          <a:xfrm>
            <a:off x="4067944" y="4876926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6" name="Ovál 165"/>
          <p:cNvSpPr/>
          <p:nvPr/>
        </p:nvSpPr>
        <p:spPr>
          <a:xfrm>
            <a:off x="4067944" y="5104872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7" name="Ovál 166"/>
          <p:cNvSpPr/>
          <p:nvPr/>
        </p:nvSpPr>
        <p:spPr>
          <a:xfrm>
            <a:off x="4067944" y="2827484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8" name="Ovál 167"/>
          <p:cNvSpPr/>
          <p:nvPr/>
        </p:nvSpPr>
        <p:spPr>
          <a:xfrm>
            <a:off x="4067944" y="3076049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9" name="Ovál 168"/>
          <p:cNvSpPr/>
          <p:nvPr/>
        </p:nvSpPr>
        <p:spPr>
          <a:xfrm>
            <a:off x="4067944" y="3322642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0" name="Ovál 169"/>
          <p:cNvSpPr/>
          <p:nvPr/>
        </p:nvSpPr>
        <p:spPr>
          <a:xfrm>
            <a:off x="4067944" y="3564484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1" name="Ovál 170"/>
          <p:cNvSpPr/>
          <p:nvPr/>
        </p:nvSpPr>
        <p:spPr>
          <a:xfrm>
            <a:off x="4079904" y="3821116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2" name="Ovál 171"/>
          <p:cNvSpPr/>
          <p:nvPr/>
        </p:nvSpPr>
        <p:spPr>
          <a:xfrm>
            <a:off x="4079904" y="4091916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3" name="Ovál 172"/>
          <p:cNvSpPr/>
          <p:nvPr/>
        </p:nvSpPr>
        <p:spPr>
          <a:xfrm>
            <a:off x="4067944" y="4342303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4" name="Ovál 173"/>
          <p:cNvSpPr/>
          <p:nvPr/>
        </p:nvSpPr>
        <p:spPr>
          <a:xfrm>
            <a:off x="4079904" y="4612105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5" name="Obdélník 174"/>
          <p:cNvSpPr/>
          <p:nvPr/>
        </p:nvSpPr>
        <p:spPr>
          <a:xfrm>
            <a:off x="4499992" y="2636913"/>
            <a:ext cx="288032" cy="268758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6" name="Ovál 175"/>
          <p:cNvSpPr/>
          <p:nvPr/>
        </p:nvSpPr>
        <p:spPr>
          <a:xfrm>
            <a:off x="4499992" y="4880522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7" name="Ovál 176"/>
          <p:cNvSpPr/>
          <p:nvPr/>
        </p:nvSpPr>
        <p:spPr>
          <a:xfrm>
            <a:off x="4499992" y="5108468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8" name="Ovál 177"/>
          <p:cNvSpPr/>
          <p:nvPr/>
        </p:nvSpPr>
        <p:spPr>
          <a:xfrm>
            <a:off x="4499992" y="2831080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9" name="Ovál 178"/>
          <p:cNvSpPr/>
          <p:nvPr/>
        </p:nvSpPr>
        <p:spPr>
          <a:xfrm>
            <a:off x="4499992" y="3079645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0" name="Ovál 179"/>
          <p:cNvSpPr/>
          <p:nvPr/>
        </p:nvSpPr>
        <p:spPr>
          <a:xfrm>
            <a:off x="4499992" y="3326238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1" name="Ovál 180"/>
          <p:cNvSpPr/>
          <p:nvPr/>
        </p:nvSpPr>
        <p:spPr>
          <a:xfrm>
            <a:off x="4499992" y="3568080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2" name="Ovál 181"/>
          <p:cNvSpPr/>
          <p:nvPr/>
        </p:nvSpPr>
        <p:spPr>
          <a:xfrm>
            <a:off x="4511952" y="3824712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3" name="Ovál 182"/>
          <p:cNvSpPr/>
          <p:nvPr/>
        </p:nvSpPr>
        <p:spPr>
          <a:xfrm>
            <a:off x="4511952" y="4095512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4" name="Ovál 183"/>
          <p:cNvSpPr/>
          <p:nvPr/>
        </p:nvSpPr>
        <p:spPr>
          <a:xfrm>
            <a:off x="4499992" y="4345899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5" name="Ovál 184"/>
          <p:cNvSpPr/>
          <p:nvPr/>
        </p:nvSpPr>
        <p:spPr>
          <a:xfrm>
            <a:off x="4511952" y="4615701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6" name="Obdélník 185"/>
          <p:cNvSpPr/>
          <p:nvPr/>
        </p:nvSpPr>
        <p:spPr>
          <a:xfrm>
            <a:off x="6156176" y="2636913"/>
            <a:ext cx="288032" cy="268758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7" name="Ovál 186"/>
          <p:cNvSpPr/>
          <p:nvPr/>
        </p:nvSpPr>
        <p:spPr>
          <a:xfrm>
            <a:off x="6156176" y="4880522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8" name="Ovál 187"/>
          <p:cNvSpPr/>
          <p:nvPr/>
        </p:nvSpPr>
        <p:spPr>
          <a:xfrm>
            <a:off x="6156176" y="5108468"/>
            <a:ext cx="288032" cy="216024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9" name="Ovál 188"/>
          <p:cNvSpPr/>
          <p:nvPr/>
        </p:nvSpPr>
        <p:spPr>
          <a:xfrm>
            <a:off x="6156176" y="2831080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0" name="Ovál 189"/>
          <p:cNvSpPr/>
          <p:nvPr/>
        </p:nvSpPr>
        <p:spPr>
          <a:xfrm>
            <a:off x="6156176" y="3079645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1" name="Ovál 190"/>
          <p:cNvSpPr/>
          <p:nvPr/>
        </p:nvSpPr>
        <p:spPr>
          <a:xfrm>
            <a:off x="6156176" y="3326238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2" name="Ovál 191"/>
          <p:cNvSpPr/>
          <p:nvPr/>
        </p:nvSpPr>
        <p:spPr>
          <a:xfrm>
            <a:off x="6156176" y="3568080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3" name="Ovál 192"/>
          <p:cNvSpPr/>
          <p:nvPr/>
        </p:nvSpPr>
        <p:spPr>
          <a:xfrm>
            <a:off x="6168136" y="3824712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4" name="Ovál 193"/>
          <p:cNvSpPr/>
          <p:nvPr/>
        </p:nvSpPr>
        <p:spPr>
          <a:xfrm>
            <a:off x="6168136" y="4095512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5" name="Ovál 194"/>
          <p:cNvSpPr/>
          <p:nvPr/>
        </p:nvSpPr>
        <p:spPr>
          <a:xfrm>
            <a:off x="6156176" y="4345899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6" name="Ovál 195"/>
          <p:cNvSpPr/>
          <p:nvPr/>
        </p:nvSpPr>
        <p:spPr>
          <a:xfrm>
            <a:off x="6168136" y="4615701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7" name="Obdélník 196"/>
          <p:cNvSpPr/>
          <p:nvPr/>
        </p:nvSpPr>
        <p:spPr>
          <a:xfrm>
            <a:off x="6588224" y="2636913"/>
            <a:ext cx="288032" cy="268758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8" name="Ovál 197"/>
          <p:cNvSpPr/>
          <p:nvPr/>
        </p:nvSpPr>
        <p:spPr>
          <a:xfrm>
            <a:off x="6588224" y="4880522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9" name="Ovál 198"/>
          <p:cNvSpPr/>
          <p:nvPr/>
        </p:nvSpPr>
        <p:spPr>
          <a:xfrm>
            <a:off x="6588224" y="5108468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0" name="Ovál 199"/>
          <p:cNvSpPr/>
          <p:nvPr/>
        </p:nvSpPr>
        <p:spPr>
          <a:xfrm>
            <a:off x="6588224" y="2831080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1" name="Ovál 200"/>
          <p:cNvSpPr/>
          <p:nvPr/>
        </p:nvSpPr>
        <p:spPr>
          <a:xfrm>
            <a:off x="6588224" y="3079645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2" name="Ovál 201"/>
          <p:cNvSpPr/>
          <p:nvPr/>
        </p:nvSpPr>
        <p:spPr>
          <a:xfrm>
            <a:off x="6588224" y="3326238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3" name="Ovál 202"/>
          <p:cNvSpPr/>
          <p:nvPr/>
        </p:nvSpPr>
        <p:spPr>
          <a:xfrm>
            <a:off x="6588224" y="3568080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4" name="Ovál 203"/>
          <p:cNvSpPr/>
          <p:nvPr/>
        </p:nvSpPr>
        <p:spPr>
          <a:xfrm>
            <a:off x="6600184" y="3824712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5" name="Ovál 204"/>
          <p:cNvSpPr/>
          <p:nvPr/>
        </p:nvSpPr>
        <p:spPr>
          <a:xfrm>
            <a:off x="6600184" y="4095512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6" name="Ovál 205"/>
          <p:cNvSpPr/>
          <p:nvPr/>
        </p:nvSpPr>
        <p:spPr>
          <a:xfrm>
            <a:off x="6588224" y="4345899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7" name="Ovál 206"/>
          <p:cNvSpPr/>
          <p:nvPr/>
        </p:nvSpPr>
        <p:spPr>
          <a:xfrm>
            <a:off x="6600184" y="4615701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8" name="Obdélník 207"/>
          <p:cNvSpPr/>
          <p:nvPr/>
        </p:nvSpPr>
        <p:spPr>
          <a:xfrm>
            <a:off x="7020272" y="2636913"/>
            <a:ext cx="288032" cy="268758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9" name="Ovál 208"/>
          <p:cNvSpPr/>
          <p:nvPr/>
        </p:nvSpPr>
        <p:spPr>
          <a:xfrm>
            <a:off x="7020272" y="4880522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0" name="Ovál 209"/>
          <p:cNvSpPr/>
          <p:nvPr/>
        </p:nvSpPr>
        <p:spPr>
          <a:xfrm>
            <a:off x="7020272" y="5108468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1" name="Ovál 210"/>
          <p:cNvSpPr/>
          <p:nvPr/>
        </p:nvSpPr>
        <p:spPr>
          <a:xfrm>
            <a:off x="7020272" y="2831080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2" name="Ovál 211"/>
          <p:cNvSpPr/>
          <p:nvPr/>
        </p:nvSpPr>
        <p:spPr>
          <a:xfrm>
            <a:off x="7020272" y="3079645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3" name="Ovál 212"/>
          <p:cNvSpPr/>
          <p:nvPr/>
        </p:nvSpPr>
        <p:spPr>
          <a:xfrm>
            <a:off x="7020272" y="3326238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4" name="Ovál 213"/>
          <p:cNvSpPr/>
          <p:nvPr/>
        </p:nvSpPr>
        <p:spPr>
          <a:xfrm>
            <a:off x="7020272" y="3568080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5" name="Ovál 214"/>
          <p:cNvSpPr/>
          <p:nvPr/>
        </p:nvSpPr>
        <p:spPr>
          <a:xfrm>
            <a:off x="7032232" y="3824712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6" name="Ovál 215"/>
          <p:cNvSpPr/>
          <p:nvPr/>
        </p:nvSpPr>
        <p:spPr>
          <a:xfrm>
            <a:off x="7009789" y="4095512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7" name="Ovál 216"/>
          <p:cNvSpPr/>
          <p:nvPr/>
        </p:nvSpPr>
        <p:spPr>
          <a:xfrm>
            <a:off x="7020272" y="4345899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8" name="Ovál 217"/>
          <p:cNvSpPr/>
          <p:nvPr/>
        </p:nvSpPr>
        <p:spPr>
          <a:xfrm>
            <a:off x="7009789" y="4616049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9" name="Obdélník 218"/>
          <p:cNvSpPr/>
          <p:nvPr/>
        </p:nvSpPr>
        <p:spPr>
          <a:xfrm>
            <a:off x="7452320" y="2633316"/>
            <a:ext cx="288032" cy="268758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0" name="Ovál 219"/>
          <p:cNvSpPr/>
          <p:nvPr/>
        </p:nvSpPr>
        <p:spPr>
          <a:xfrm>
            <a:off x="7452320" y="4876925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1" name="Ovál 220"/>
          <p:cNvSpPr/>
          <p:nvPr/>
        </p:nvSpPr>
        <p:spPr>
          <a:xfrm>
            <a:off x="7452320" y="5104871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2" name="Ovál 221"/>
          <p:cNvSpPr/>
          <p:nvPr/>
        </p:nvSpPr>
        <p:spPr>
          <a:xfrm>
            <a:off x="7452320" y="2827483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3" name="Ovál 222"/>
          <p:cNvSpPr/>
          <p:nvPr/>
        </p:nvSpPr>
        <p:spPr>
          <a:xfrm>
            <a:off x="7452320" y="3076048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4" name="Ovál 223"/>
          <p:cNvSpPr/>
          <p:nvPr/>
        </p:nvSpPr>
        <p:spPr>
          <a:xfrm>
            <a:off x="7452320" y="3322641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5" name="Ovál 224"/>
          <p:cNvSpPr/>
          <p:nvPr/>
        </p:nvSpPr>
        <p:spPr>
          <a:xfrm>
            <a:off x="7452320" y="3564483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6" name="Ovál 225"/>
          <p:cNvSpPr/>
          <p:nvPr/>
        </p:nvSpPr>
        <p:spPr>
          <a:xfrm>
            <a:off x="7464280" y="3821115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7" name="Ovál 226"/>
          <p:cNvSpPr/>
          <p:nvPr/>
        </p:nvSpPr>
        <p:spPr>
          <a:xfrm>
            <a:off x="7464280" y="4091915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8" name="Ovál 227"/>
          <p:cNvSpPr/>
          <p:nvPr/>
        </p:nvSpPr>
        <p:spPr>
          <a:xfrm>
            <a:off x="7452320" y="4342302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9" name="Ovál 228"/>
          <p:cNvSpPr/>
          <p:nvPr/>
        </p:nvSpPr>
        <p:spPr>
          <a:xfrm>
            <a:off x="7443135" y="4616397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0" name="Obdélník 229"/>
          <p:cNvSpPr/>
          <p:nvPr/>
        </p:nvSpPr>
        <p:spPr>
          <a:xfrm>
            <a:off x="7812360" y="2633315"/>
            <a:ext cx="288032" cy="268758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1" name="Ovál 230"/>
          <p:cNvSpPr/>
          <p:nvPr/>
        </p:nvSpPr>
        <p:spPr>
          <a:xfrm>
            <a:off x="7812360" y="4876924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2" name="Ovál 231"/>
          <p:cNvSpPr/>
          <p:nvPr/>
        </p:nvSpPr>
        <p:spPr>
          <a:xfrm>
            <a:off x="7812360" y="5104870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3" name="Ovál 232"/>
          <p:cNvSpPr/>
          <p:nvPr/>
        </p:nvSpPr>
        <p:spPr>
          <a:xfrm>
            <a:off x="7812360" y="2827482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4" name="Ovál 233"/>
          <p:cNvSpPr/>
          <p:nvPr/>
        </p:nvSpPr>
        <p:spPr>
          <a:xfrm>
            <a:off x="7812360" y="3076047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5" name="Ovál 234"/>
          <p:cNvSpPr/>
          <p:nvPr/>
        </p:nvSpPr>
        <p:spPr>
          <a:xfrm>
            <a:off x="7812360" y="3322640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6" name="Ovál 235"/>
          <p:cNvSpPr/>
          <p:nvPr/>
        </p:nvSpPr>
        <p:spPr>
          <a:xfrm>
            <a:off x="7812360" y="3564482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7" name="Ovál 236"/>
          <p:cNvSpPr/>
          <p:nvPr/>
        </p:nvSpPr>
        <p:spPr>
          <a:xfrm>
            <a:off x="7824320" y="3821114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8" name="Ovál 237"/>
          <p:cNvSpPr/>
          <p:nvPr/>
        </p:nvSpPr>
        <p:spPr>
          <a:xfrm>
            <a:off x="7824320" y="4091914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9" name="Ovál 238"/>
          <p:cNvSpPr/>
          <p:nvPr/>
        </p:nvSpPr>
        <p:spPr>
          <a:xfrm>
            <a:off x="7812360" y="4342301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0" name="Ovál 239"/>
          <p:cNvSpPr/>
          <p:nvPr/>
        </p:nvSpPr>
        <p:spPr>
          <a:xfrm>
            <a:off x="7824320" y="4612103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1" name="Obdélník 240"/>
          <p:cNvSpPr/>
          <p:nvPr/>
        </p:nvSpPr>
        <p:spPr>
          <a:xfrm>
            <a:off x="8184360" y="2636911"/>
            <a:ext cx="288032" cy="268758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2" name="Ovál 241"/>
          <p:cNvSpPr/>
          <p:nvPr/>
        </p:nvSpPr>
        <p:spPr>
          <a:xfrm>
            <a:off x="8172400" y="4895413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3" name="Ovál 242"/>
          <p:cNvSpPr/>
          <p:nvPr/>
        </p:nvSpPr>
        <p:spPr>
          <a:xfrm>
            <a:off x="8172400" y="5123359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4" name="Ovál 243"/>
          <p:cNvSpPr/>
          <p:nvPr/>
        </p:nvSpPr>
        <p:spPr>
          <a:xfrm>
            <a:off x="8172400" y="2845971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5" name="Ovál 244"/>
          <p:cNvSpPr/>
          <p:nvPr/>
        </p:nvSpPr>
        <p:spPr>
          <a:xfrm>
            <a:off x="8172400" y="3094536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6" name="Ovál 245"/>
          <p:cNvSpPr/>
          <p:nvPr/>
        </p:nvSpPr>
        <p:spPr>
          <a:xfrm>
            <a:off x="8172400" y="3341129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7" name="Ovál 246"/>
          <p:cNvSpPr/>
          <p:nvPr/>
        </p:nvSpPr>
        <p:spPr>
          <a:xfrm>
            <a:off x="8172400" y="3582971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8" name="Ovál 247"/>
          <p:cNvSpPr/>
          <p:nvPr/>
        </p:nvSpPr>
        <p:spPr>
          <a:xfrm>
            <a:off x="8184360" y="3839603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9" name="Ovál 248"/>
          <p:cNvSpPr/>
          <p:nvPr/>
        </p:nvSpPr>
        <p:spPr>
          <a:xfrm>
            <a:off x="8184360" y="4110403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0" name="Ovál 249"/>
          <p:cNvSpPr/>
          <p:nvPr/>
        </p:nvSpPr>
        <p:spPr>
          <a:xfrm>
            <a:off x="8172400" y="4360790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1" name="Ovál 250"/>
          <p:cNvSpPr/>
          <p:nvPr/>
        </p:nvSpPr>
        <p:spPr>
          <a:xfrm>
            <a:off x="8184360" y="4630592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2" name="Obdélník 251"/>
          <p:cNvSpPr/>
          <p:nvPr/>
        </p:nvSpPr>
        <p:spPr>
          <a:xfrm>
            <a:off x="8597323" y="2651804"/>
            <a:ext cx="288032" cy="268758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3" name="Ovál 252"/>
          <p:cNvSpPr/>
          <p:nvPr/>
        </p:nvSpPr>
        <p:spPr>
          <a:xfrm>
            <a:off x="8597323" y="4895413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4" name="Ovál 253"/>
          <p:cNvSpPr/>
          <p:nvPr/>
        </p:nvSpPr>
        <p:spPr>
          <a:xfrm>
            <a:off x="8597323" y="5123359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5" name="Ovál 254"/>
          <p:cNvSpPr/>
          <p:nvPr/>
        </p:nvSpPr>
        <p:spPr>
          <a:xfrm>
            <a:off x="8597323" y="2845971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6" name="Ovál 255"/>
          <p:cNvSpPr/>
          <p:nvPr/>
        </p:nvSpPr>
        <p:spPr>
          <a:xfrm>
            <a:off x="8597323" y="3094536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7" name="Ovál 256"/>
          <p:cNvSpPr/>
          <p:nvPr/>
        </p:nvSpPr>
        <p:spPr>
          <a:xfrm>
            <a:off x="8597323" y="3341129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8" name="Ovál 257"/>
          <p:cNvSpPr/>
          <p:nvPr/>
        </p:nvSpPr>
        <p:spPr>
          <a:xfrm>
            <a:off x="8597323" y="3582971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9" name="Ovál 258"/>
          <p:cNvSpPr/>
          <p:nvPr/>
        </p:nvSpPr>
        <p:spPr>
          <a:xfrm>
            <a:off x="8609283" y="3839603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0" name="Ovál 259"/>
          <p:cNvSpPr/>
          <p:nvPr/>
        </p:nvSpPr>
        <p:spPr>
          <a:xfrm>
            <a:off x="8609283" y="4110403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1" name="Ovál 260"/>
          <p:cNvSpPr/>
          <p:nvPr/>
        </p:nvSpPr>
        <p:spPr>
          <a:xfrm>
            <a:off x="8597323" y="4360790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2" name="Ovál 261"/>
          <p:cNvSpPr/>
          <p:nvPr/>
        </p:nvSpPr>
        <p:spPr>
          <a:xfrm>
            <a:off x="8609283" y="4630592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3" name="Obdélník 262"/>
          <p:cNvSpPr/>
          <p:nvPr/>
        </p:nvSpPr>
        <p:spPr>
          <a:xfrm>
            <a:off x="1907704" y="2633315"/>
            <a:ext cx="288032" cy="268758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4" name="Ovál 263"/>
          <p:cNvSpPr/>
          <p:nvPr/>
        </p:nvSpPr>
        <p:spPr>
          <a:xfrm>
            <a:off x="1907704" y="4876924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5" name="Ovál 264"/>
          <p:cNvSpPr/>
          <p:nvPr/>
        </p:nvSpPr>
        <p:spPr>
          <a:xfrm>
            <a:off x="1907704" y="5104870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6" name="Ovál 265"/>
          <p:cNvSpPr/>
          <p:nvPr/>
        </p:nvSpPr>
        <p:spPr>
          <a:xfrm>
            <a:off x="1907704" y="2827482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7" name="Ovál 266"/>
          <p:cNvSpPr/>
          <p:nvPr/>
        </p:nvSpPr>
        <p:spPr>
          <a:xfrm>
            <a:off x="1907704" y="3076047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8" name="Ovál 267"/>
          <p:cNvSpPr/>
          <p:nvPr/>
        </p:nvSpPr>
        <p:spPr>
          <a:xfrm>
            <a:off x="1907704" y="3322640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9" name="Ovál 268"/>
          <p:cNvSpPr/>
          <p:nvPr/>
        </p:nvSpPr>
        <p:spPr>
          <a:xfrm>
            <a:off x="1907704" y="3564482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0" name="Ovál 269"/>
          <p:cNvSpPr/>
          <p:nvPr/>
        </p:nvSpPr>
        <p:spPr>
          <a:xfrm>
            <a:off x="1919664" y="3821114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1" name="Ovál 270"/>
          <p:cNvSpPr/>
          <p:nvPr/>
        </p:nvSpPr>
        <p:spPr>
          <a:xfrm>
            <a:off x="1919664" y="4091914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2" name="Ovál 271"/>
          <p:cNvSpPr/>
          <p:nvPr/>
        </p:nvSpPr>
        <p:spPr>
          <a:xfrm>
            <a:off x="1907704" y="4342301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3" name="Ovál 272"/>
          <p:cNvSpPr/>
          <p:nvPr/>
        </p:nvSpPr>
        <p:spPr>
          <a:xfrm>
            <a:off x="1919664" y="4612103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4" name="Obdélník 273"/>
          <p:cNvSpPr/>
          <p:nvPr/>
        </p:nvSpPr>
        <p:spPr>
          <a:xfrm>
            <a:off x="1547664" y="2633314"/>
            <a:ext cx="288032" cy="268758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5" name="Ovál 274"/>
          <p:cNvSpPr/>
          <p:nvPr/>
        </p:nvSpPr>
        <p:spPr>
          <a:xfrm>
            <a:off x="1547664" y="4876923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6" name="Ovál 275"/>
          <p:cNvSpPr/>
          <p:nvPr/>
        </p:nvSpPr>
        <p:spPr>
          <a:xfrm>
            <a:off x="1547664" y="5104869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7" name="Ovál 276"/>
          <p:cNvSpPr/>
          <p:nvPr/>
        </p:nvSpPr>
        <p:spPr>
          <a:xfrm>
            <a:off x="1547664" y="2827481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8" name="Ovál 277"/>
          <p:cNvSpPr/>
          <p:nvPr/>
        </p:nvSpPr>
        <p:spPr>
          <a:xfrm>
            <a:off x="1547664" y="3076046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9" name="Ovál 278"/>
          <p:cNvSpPr/>
          <p:nvPr/>
        </p:nvSpPr>
        <p:spPr>
          <a:xfrm>
            <a:off x="1547664" y="3322639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0" name="Ovál 279"/>
          <p:cNvSpPr/>
          <p:nvPr/>
        </p:nvSpPr>
        <p:spPr>
          <a:xfrm>
            <a:off x="1547664" y="3564481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1" name="Ovál 280"/>
          <p:cNvSpPr/>
          <p:nvPr/>
        </p:nvSpPr>
        <p:spPr>
          <a:xfrm>
            <a:off x="1559624" y="3821113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2" name="Ovál 281"/>
          <p:cNvSpPr/>
          <p:nvPr/>
        </p:nvSpPr>
        <p:spPr>
          <a:xfrm>
            <a:off x="1559624" y="4091913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3" name="Ovál 282"/>
          <p:cNvSpPr/>
          <p:nvPr/>
        </p:nvSpPr>
        <p:spPr>
          <a:xfrm>
            <a:off x="1547664" y="4342300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4" name="Ovál 283"/>
          <p:cNvSpPr/>
          <p:nvPr/>
        </p:nvSpPr>
        <p:spPr>
          <a:xfrm>
            <a:off x="1559624" y="4612102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5" name="Obdélník 284"/>
          <p:cNvSpPr/>
          <p:nvPr/>
        </p:nvSpPr>
        <p:spPr>
          <a:xfrm>
            <a:off x="1187624" y="2633313"/>
            <a:ext cx="288032" cy="268758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6" name="Ovál 285"/>
          <p:cNvSpPr/>
          <p:nvPr/>
        </p:nvSpPr>
        <p:spPr>
          <a:xfrm>
            <a:off x="1187624" y="4876922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7" name="Ovál 286"/>
          <p:cNvSpPr/>
          <p:nvPr/>
        </p:nvSpPr>
        <p:spPr>
          <a:xfrm>
            <a:off x="1187624" y="5104868"/>
            <a:ext cx="288032" cy="216024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8" name="Ovál 287"/>
          <p:cNvSpPr/>
          <p:nvPr/>
        </p:nvSpPr>
        <p:spPr>
          <a:xfrm>
            <a:off x="1187624" y="2827480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9" name="Ovál 288"/>
          <p:cNvSpPr/>
          <p:nvPr/>
        </p:nvSpPr>
        <p:spPr>
          <a:xfrm>
            <a:off x="1187624" y="3076045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0" name="Ovál 289"/>
          <p:cNvSpPr/>
          <p:nvPr/>
        </p:nvSpPr>
        <p:spPr>
          <a:xfrm>
            <a:off x="1187624" y="3322638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1" name="Ovál 290"/>
          <p:cNvSpPr/>
          <p:nvPr/>
        </p:nvSpPr>
        <p:spPr>
          <a:xfrm>
            <a:off x="1187624" y="3564480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2" name="Ovál 291"/>
          <p:cNvSpPr/>
          <p:nvPr/>
        </p:nvSpPr>
        <p:spPr>
          <a:xfrm>
            <a:off x="1199584" y="3821112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3" name="Ovál 292"/>
          <p:cNvSpPr/>
          <p:nvPr/>
        </p:nvSpPr>
        <p:spPr>
          <a:xfrm>
            <a:off x="1199584" y="4091912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4" name="Ovál 293"/>
          <p:cNvSpPr/>
          <p:nvPr/>
        </p:nvSpPr>
        <p:spPr>
          <a:xfrm>
            <a:off x="1187624" y="4342299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5" name="Ovál 294"/>
          <p:cNvSpPr/>
          <p:nvPr/>
        </p:nvSpPr>
        <p:spPr>
          <a:xfrm>
            <a:off x="1199584" y="4612101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6" name="Obdélník 295"/>
          <p:cNvSpPr/>
          <p:nvPr/>
        </p:nvSpPr>
        <p:spPr>
          <a:xfrm>
            <a:off x="755576" y="2633312"/>
            <a:ext cx="288032" cy="268758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7" name="Ovál 296"/>
          <p:cNvSpPr/>
          <p:nvPr/>
        </p:nvSpPr>
        <p:spPr>
          <a:xfrm>
            <a:off x="755576" y="4876921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8" name="Ovál 297"/>
          <p:cNvSpPr/>
          <p:nvPr/>
        </p:nvSpPr>
        <p:spPr>
          <a:xfrm>
            <a:off x="755576" y="5104867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9" name="Ovál 298"/>
          <p:cNvSpPr/>
          <p:nvPr/>
        </p:nvSpPr>
        <p:spPr>
          <a:xfrm>
            <a:off x="755576" y="2827479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0" name="Ovál 299"/>
          <p:cNvSpPr/>
          <p:nvPr/>
        </p:nvSpPr>
        <p:spPr>
          <a:xfrm>
            <a:off x="755576" y="3076044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1" name="Ovál 300"/>
          <p:cNvSpPr/>
          <p:nvPr/>
        </p:nvSpPr>
        <p:spPr>
          <a:xfrm>
            <a:off x="755576" y="3322637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2" name="Ovál 301"/>
          <p:cNvSpPr/>
          <p:nvPr/>
        </p:nvSpPr>
        <p:spPr>
          <a:xfrm>
            <a:off x="755576" y="3564479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3" name="Ovál 302"/>
          <p:cNvSpPr/>
          <p:nvPr/>
        </p:nvSpPr>
        <p:spPr>
          <a:xfrm>
            <a:off x="767536" y="3821111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4" name="Ovál 303"/>
          <p:cNvSpPr/>
          <p:nvPr/>
        </p:nvSpPr>
        <p:spPr>
          <a:xfrm>
            <a:off x="767536" y="4091911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5" name="Ovál 304"/>
          <p:cNvSpPr/>
          <p:nvPr/>
        </p:nvSpPr>
        <p:spPr>
          <a:xfrm>
            <a:off x="755576" y="4342298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6" name="Ovál 305"/>
          <p:cNvSpPr/>
          <p:nvPr/>
        </p:nvSpPr>
        <p:spPr>
          <a:xfrm>
            <a:off x="767536" y="4612100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7" name="TextovéPole 306"/>
          <p:cNvSpPr txBox="1"/>
          <p:nvPr/>
        </p:nvSpPr>
        <p:spPr>
          <a:xfrm>
            <a:off x="278020" y="1700808"/>
            <a:ext cx="28273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10 000 = deset tisíc</a:t>
            </a:r>
            <a:endParaRPr lang="cs-CZ" sz="20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08" name="TextovéPole 307"/>
          <p:cNvSpPr txBox="1"/>
          <p:nvPr/>
        </p:nvSpPr>
        <p:spPr>
          <a:xfrm>
            <a:off x="3251461" y="1700808"/>
            <a:ext cx="26046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100 000 = sto tisíc</a:t>
            </a:r>
            <a:endParaRPr lang="cs-CZ" sz="20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09" name="TextovéPole 308"/>
          <p:cNvSpPr txBox="1"/>
          <p:nvPr/>
        </p:nvSpPr>
        <p:spPr>
          <a:xfrm>
            <a:off x="6106941" y="1700808"/>
            <a:ext cx="27627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1 000 000 = milion</a:t>
            </a:r>
            <a:endParaRPr lang="cs-CZ" sz="20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092778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2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2000"/>
                                        <p:tgtEl>
                                          <p:spTgt spid="2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" dur="2000"/>
                                        <p:tgtEl>
                                          <p:spTgt spid="2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2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4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7" dur="500"/>
                                        <p:tgtEl>
                                          <p:spTgt spid="2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0" dur="500"/>
                                        <p:tgtEl>
                                          <p:spTgt spid="3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3" dur="500"/>
                                        <p:tgtEl>
                                          <p:spTgt spid="3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6" dur="500"/>
                                        <p:tgtEl>
                                          <p:spTgt spid="3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9" dur="500"/>
                                        <p:tgtEl>
                                          <p:spTgt spid="3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2" dur="500"/>
                                        <p:tgtEl>
                                          <p:spTgt spid="3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5" dur="500"/>
                                        <p:tgtEl>
                                          <p:spTgt spid="3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8" dur="500"/>
                                        <p:tgtEl>
                                          <p:spTgt spid="3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1" dur="500"/>
                                        <p:tgtEl>
                                          <p:spTgt spid="2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4" dur="500"/>
                                        <p:tgtEl>
                                          <p:spTgt spid="2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9" dur="500"/>
                                        <p:tgtEl>
                                          <p:spTgt spid="2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2" dur="500"/>
                                        <p:tgtEl>
                                          <p:spTgt spid="2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5" dur="500"/>
                                        <p:tgtEl>
                                          <p:spTgt spid="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8" dur="500"/>
                                        <p:tgtEl>
                                          <p:spTgt spid="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1" dur="500"/>
                                        <p:tgtEl>
                                          <p:spTgt spid="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2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4" dur="500"/>
                                        <p:tgtEl>
                                          <p:spTgt spid="2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7" dur="500"/>
                                        <p:tgtEl>
                                          <p:spTgt spid="2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0" dur="500"/>
                                        <p:tgtEl>
                                          <p:spTgt spid="2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3" dur="500"/>
                                        <p:tgtEl>
                                          <p:spTgt spid="2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6" dur="500"/>
                                        <p:tgtEl>
                                          <p:spTgt spid="2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1" dur="500"/>
                                        <p:tgtEl>
                                          <p:spTgt spid="2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2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4" dur="500"/>
                                        <p:tgtEl>
                                          <p:spTgt spid="2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7" dur="500"/>
                                        <p:tgtEl>
                                          <p:spTgt spid="2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0" dur="500"/>
                                        <p:tgtEl>
                                          <p:spTgt spid="2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3" dur="500"/>
                                        <p:tgtEl>
                                          <p:spTgt spid="2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6" dur="500"/>
                                        <p:tgtEl>
                                          <p:spTgt spid="2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7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9" dur="500"/>
                                        <p:tgtEl>
                                          <p:spTgt spid="2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0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2" dur="500"/>
                                        <p:tgtEl>
                                          <p:spTgt spid="2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5" dur="500"/>
                                        <p:tgtEl>
                                          <p:spTgt spid="2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8" dur="500"/>
                                        <p:tgtEl>
                                          <p:spTgt spid="2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3" dur="500"/>
                                        <p:tgtEl>
                                          <p:spTgt spid="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6" dur="500"/>
                                        <p:tgtEl>
                                          <p:spTgt spid="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7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9" dur="500"/>
                                        <p:tgtEl>
                                          <p:spTgt spid="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0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2" dur="500"/>
                                        <p:tgtEl>
                                          <p:spTgt spid="2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5" dur="500"/>
                                        <p:tgtEl>
                                          <p:spTgt spid="2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8" dur="500"/>
                                        <p:tgtEl>
                                          <p:spTgt spid="2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1" dur="500"/>
                                        <p:tgtEl>
                                          <p:spTgt spid="2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2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4" dur="500"/>
                                        <p:tgtEl>
                                          <p:spTgt spid="2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7" dur="500"/>
                                        <p:tgtEl>
                                          <p:spTgt spid="2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0" dur="500"/>
                                        <p:tgtEl>
                                          <p:spTgt spid="2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2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3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6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7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0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3" fill="hold">
                      <p:stCondLst>
                        <p:cond delay="indefinite"/>
                      </p:stCondLst>
                      <p:childTnLst>
                        <p:par>
                          <p:cTn id="234" fill="hold">
                            <p:stCondLst>
                              <p:cond delay="0"/>
                            </p:stCondLst>
                            <p:childTnLst>
                              <p:par>
                                <p:cTn id="2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7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0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2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5" fill="hold">
                      <p:stCondLst>
                        <p:cond delay="indefinite"/>
                      </p:stCondLst>
                      <p:childTnLst>
                        <p:par>
                          <p:cTn id="266" fill="hold">
                            <p:stCondLst>
                              <p:cond delay="0"/>
                            </p:stCondLst>
                            <p:childTnLst>
                              <p:par>
                                <p:cTn id="26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9" dur="500" fill="hold"/>
                                        <p:tgtEl>
                                          <p:spTgt spid="3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0" dur="500" fill="hold"/>
                                        <p:tgtEl>
                                          <p:spTgt spid="3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1" dur="500"/>
                                        <p:tgtEl>
                                          <p:spTgt spid="3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2" fill="hold">
                      <p:stCondLst>
                        <p:cond delay="indefinite"/>
                      </p:stCondLst>
                      <p:childTnLst>
                        <p:par>
                          <p:cTn id="273" fill="hold">
                            <p:stCondLst>
                              <p:cond delay="0"/>
                            </p:stCondLst>
                            <p:childTnLst>
                              <p:par>
                                <p:cTn id="27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7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9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0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2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3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5" dur="2000"/>
                                        <p:tgtEl>
                                          <p:spTgt spid="1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6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8" dur="2000"/>
                                        <p:tgtEl>
                                          <p:spTgt spid="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9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91" dur="200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2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94" dur="2000"/>
                                        <p:tgtEl>
                                          <p:spTgt spid="1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5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97" dur="2000"/>
                                        <p:tgtEl>
                                          <p:spTgt spid="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8" fill="hold">
                      <p:stCondLst>
                        <p:cond delay="indefinite"/>
                      </p:stCondLst>
                      <p:childTnLst>
                        <p:par>
                          <p:cTn id="299" fill="hold">
                            <p:stCondLst>
                              <p:cond delay="0"/>
                            </p:stCondLst>
                            <p:childTnLst>
                              <p:par>
                                <p:cTn id="30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5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8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1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2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4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7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0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3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6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7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9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0" fill="hold">
                      <p:stCondLst>
                        <p:cond delay="indefinite"/>
                      </p:stCondLst>
                      <p:childTnLst>
                        <p:par>
                          <p:cTn id="331" fill="hold">
                            <p:stCondLst>
                              <p:cond delay="0"/>
                            </p:stCondLst>
                            <p:childTnLst>
                              <p:par>
                                <p:cTn id="33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4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7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0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3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6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7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9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0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2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5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8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1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2" fill="hold">
                      <p:stCondLst>
                        <p:cond delay="indefinite"/>
                      </p:stCondLst>
                      <p:childTnLst>
                        <p:par>
                          <p:cTn id="363" fill="hold">
                            <p:stCondLst>
                              <p:cond delay="0"/>
                            </p:stCondLst>
                            <p:childTnLst>
                              <p:par>
                                <p:cTn id="36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6" dur="500"/>
                                        <p:tgtEl>
                                          <p:spTgt spid="1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7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9" dur="500"/>
                                        <p:tgtEl>
                                          <p:spTgt spid="1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0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2" dur="500"/>
                                        <p:tgtEl>
                                          <p:spTgt spid="1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5" dur="500"/>
                                        <p:tgtEl>
                                          <p:spTgt spid="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8" dur="5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1" dur="500"/>
                                        <p:tgtEl>
                                          <p:spTgt spid="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2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4" dur="500"/>
                                        <p:tgtEl>
                                          <p:spTgt spid="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7" dur="500"/>
                                        <p:tgtEl>
                                          <p:spTgt spid="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0" dur="500"/>
                                        <p:tgtEl>
                                          <p:spTgt spid="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3" dur="500"/>
                                        <p:tgtEl>
                                          <p:spTgt spid="1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4" fill="hold">
                      <p:stCondLst>
                        <p:cond delay="indefinite"/>
                      </p:stCondLst>
                      <p:childTnLst>
                        <p:par>
                          <p:cTn id="395" fill="hold">
                            <p:stCondLst>
                              <p:cond delay="0"/>
                            </p:stCondLst>
                            <p:childTnLst>
                              <p:par>
                                <p:cTn id="39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8" dur="500"/>
                                        <p:tgtEl>
                                          <p:spTgt spid="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1" dur="500"/>
                                        <p:tgtEl>
                                          <p:spTgt spid="1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2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4" dur="500"/>
                                        <p:tgtEl>
                                          <p:spTgt spid="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7" dur="500"/>
                                        <p:tgtEl>
                                          <p:spTgt spid="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10" dur="500"/>
                                        <p:tgtEl>
                                          <p:spTgt spid="1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13" dur="500"/>
                                        <p:tgtEl>
                                          <p:spTgt spid="1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16" dur="500"/>
                                        <p:tgtEl>
                                          <p:spTgt spid="1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7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19" dur="500"/>
                                        <p:tgtEl>
                                          <p:spTgt spid="1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0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2" dur="500"/>
                                        <p:tgtEl>
                                          <p:spTgt spid="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5" dur="500"/>
                                        <p:tgtEl>
                                          <p:spTgt spid="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6" fill="hold">
                      <p:stCondLst>
                        <p:cond delay="indefinite"/>
                      </p:stCondLst>
                      <p:childTnLst>
                        <p:par>
                          <p:cTn id="427" fill="hold">
                            <p:stCondLst>
                              <p:cond delay="0"/>
                            </p:stCondLst>
                            <p:childTnLst>
                              <p:par>
                                <p:cTn id="42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0" dur="5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3" dur="50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6" dur="50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7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9" dur="500"/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0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42" dur="5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45" dur="5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48" dur="500"/>
                                        <p:tgtEl>
                                          <p:spTgt spid="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51" dur="500"/>
                                        <p:tgtEl>
                                          <p:spTgt spid="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2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54" dur="500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57" dur="5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8" fill="hold">
                      <p:stCondLst>
                        <p:cond delay="indefinite"/>
                      </p:stCondLst>
                      <p:childTnLst>
                        <p:par>
                          <p:cTn id="459" fill="hold">
                            <p:stCondLst>
                              <p:cond delay="0"/>
                            </p:stCondLst>
                            <p:childTnLst>
                              <p:par>
                                <p:cTn id="46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62" dur="500"/>
                                        <p:tgtEl>
                                          <p:spTgt spid="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65" dur="500"/>
                                        <p:tgtEl>
                                          <p:spTgt spid="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68" dur="500"/>
                                        <p:tgtEl>
                                          <p:spTgt spid="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1" dur="500"/>
                                        <p:tgtEl>
                                          <p:spTgt spid="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2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4" dur="500"/>
                                        <p:tgtEl>
                                          <p:spTgt spid="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7" dur="500"/>
                                        <p:tgtEl>
                                          <p:spTgt spid="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80" dur="500"/>
                                        <p:tgtEl>
                                          <p:spTgt spid="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83" dur="500"/>
                                        <p:tgtEl>
                                          <p:spTgt spid="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86" dur="50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7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89" dur="500"/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0" fill="hold">
                      <p:stCondLst>
                        <p:cond delay="indefinite"/>
                      </p:stCondLst>
                      <p:childTnLst>
                        <p:par>
                          <p:cTn id="491" fill="hold">
                            <p:stCondLst>
                              <p:cond delay="0"/>
                            </p:stCondLst>
                            <p:childTnLst>
                              <p:par>
                                <p:cTn id="49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94" dur="500"/>
                                        <p:tgtEl>
                                          <p:spTgt spid="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97" dur="500"/>
                                        <p:tgtEl>
                                          <p:spTgt spid="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00" dur="500"/>
                                        <p:tgtEl>
                                          <p:spTgt spid="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03" dur="500"/>
                                        <p:tgtEl>
                                          <p:spTgt spid="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06" dur="500"/>
                                        <p:tgtEl>
                                          <p:spTgt spid="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7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09" dur="500"/>
                                        <p:tgtEl>
                                          <p:spTgt spid="1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0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12" dur="500"/>
                                        <p:tgtEl>
                                          <p:spTgt spid="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15" dur="500"/>
                                        <p:tgtEl>
                                          <p:spTgt spid="1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18" dur="500"/>
                                        <p:tgtEl>
                                          <p:spTgt spid="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1" dur="500"/>
                                        <p:tgtEl>
                                          <p:spTgt spid="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2" fill="hold">
                      <p:stCondLst>
                        <p:cond delay="indefinite"/>
                      </p:stCondLst>
                      <p:childTnLst>
                        <p:par>
                          <p:cTn id="523" fill="hold">
                            <p:stCondLst>
                              <p:cond delay="0"/>
                            </p:stCondLst>
                            <p:childTnLst>
                              <p:par>
                                <p:cTn id="5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6" dur="500" fill="hold"/>
                                        <p:tgtEl>
                                          <p:spTgt spid="3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7" dur="500" fill="hold"/>
                                        <p:tgtEl>
                                          <p:spTgt spid="3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8" dur="500"/>
                                        <p:tgtEl>
                                          <p:spTgt spid="3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9" fill="hold">
                      <p:stCondLst>
                        <p:cond delay="indefinite"/>
                      </p:stCondLst>
                      <p:childTnLst>
                        <p:par>
                          <p:cTn id="530" fill="hold">
                            <p:stCondLst>
                              <p:cond delay="0"/>
                            </p:stCondLst>
                            <p:childTnLst>
                              <p:par>
                                <p:cTn id="53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33" dur="2000"/>
                                        <p:tgtEl>
                                          <p:spTgt spid="1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4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36" dur="2000"/>
                                        <p:tgtEl>
                                          <p:spTgt spid="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7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39" dur="2000"/>
                                        <p:tgtEl>
                                          <p:spTgt spid="2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0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42" dur="2000"/>
                                        <p:tgtEl>
                                          <p:spTgt spid="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3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45" dur="2000"/>
                                        <p:tgtEl>
                                          <p:spTgt spid="2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6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48" dur="2000"/>
                                        <p:tgtEl>
                                          <p:spTgt spid="2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9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51" dur="2000"/>
                                        <p:tgtEl>
                                          <p:spTgt spid="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2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5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5" fill="hold">
                      <p:stCondLst>
                        <p:cond delay="indefinite"/>
                      </p:stCondLst>
                      <p:childTnLst>
                        <p:par>
                          <p:cTn id="556" fill="hold">
                            <p:stCondLst>
                              <p:cond delay="0"/>
                            </p:stCondLst>
                            <p:childTnLst>
                              <p:par>
                                <p:cTn id="55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59" dur="500"/>
                                        <p:tgtEl>
                                          <p:spTgt spid="1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0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62" dur="500"/>
                                        <p:tgtEl>
                                          <p:spTgt spid="1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65" dur="500"/>
                                        <p:tgtEl>
                                          <p:spTgt spid="1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68" dur="500"/>
                                        <p:tgtEl>
                                          <p:spTgt spid="1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71" dur="500"/>
                                        <p:tgtEl>
                                          <p:spTgt spid="1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2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74" dur="500"/>
                                        <p:tgtEl>
                                          <p:spTgt spid="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77" dur="500"/>
                                        <p:tgtEl>
                                          <p:spTgt spid="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80" dur="500"/>
                                        <p:tgtEl>
                                          <p:spTgt spid="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83" dur="500"/>
                                        <p:tgtEl>
                                          <p:spTgt spid="1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86" dur="500"/>
                                        <p:tgtEl>
                                          <p:spTgt spid="1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7" fill="hold">
                      <p:stCondLst>
                        <p:cond delay="indefinite"/>
                      </p:stCondLst>
                      <p:childTnLst>
                        <p:par>
                          <p:cTn id="588" fill="hold">
                            <p:stCondLst>
                              <p:cond delay="0"/>
                            </p:stCondLst>
                            <p:childTnLst>
                              <p:par>
                                <p:cTn id="58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91" dur="500"/>
                                        <p:tgtEl>
                                          <p:spTgt spid="2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2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94" dur="500"/>
                                        <p:tgtEl>
                                          <p:spTgt spid="2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97" dur="500"/>
                                        <p:tgtEl>
                                          <p:spTgt spid="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00" dur="500"/>
                                        <p:tgtEl>
                                          <p:spTgt spid="2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03" dur="500"/>
                                        <p:tgtEl>
                                          <p:spTgt spid="2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06" dur="500"/>
                                        <p:tgtEl>
                                          <p:spTgt spid="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7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09" dur="500"/>
                                        <p:tgtEl>
                                          <p:spTgt spid="2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0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12" dur="500"/>
                                        <p:tgtEl>
                                          <p:spTgt spid="2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15" dur="500"/>
                                        <p:tgtEl>
                                          <p:spTgt spid="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18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9" fill="hold">
                      <p:stCondLst>
                        <p:cond delay="indefinite"/>
                      </p:stCondLst>
                      <p:childTnLst>
                        <p:par>
                          <p:cTn id="620" fill="hold">
                            <p:stCondLst>
                              <p:cond delay="0"/>
                            </p:stCondLst>
                            <p:childTnLst>
                              <p:par>
                                <p:cTn id="6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23" dur="500"/>
                                        <p:tgtEl>
                                          <p:spTgt spid="2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26" dur="500"/>
                                        <p:tgtEl>
                                          <p:spTgt spid="2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7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29" dur="500"/>
                                        <p:tgtEl>
                                          <p:spTgt spid="2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0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32" dur="500"/>
                                        <p:tgtEl>
                                          <p:spTgt spid="2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35" dur="500"/>
                                        <p:tgtEl>
                                          <p:spTgt spid="2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38" dur="500"/>
                                        <p:tgtEl>
                                          <p:spTgt spid="2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41" dur="500"/>
                                        <p:tgtEl>
                                          <p:spTgt spid="2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2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44" dur="500"/>
                                        <p:tgtEl>
                                          <p:spTgt spid="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47" dur="500"/>
                                        <p:tgtEl>
                                          <p:spTgt spid="2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50" dur="500"/>
                                        <p:tgtEl>
                                          <p:spTgt spid="2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1" fill="hold">
                      <p:stCondLst>
                        <p:cond delay="indefinite"/>
                      </p:stCondLst>
                      <p:childTnLst>
                        <p:par>
                          <p:cTn id="652" fill="hold">
                            <p:stCondLst>
                              <p:cond delay="0"/>
                            </p:stCondLst>
                            <p:childTnLst>
                              <p:par>
                                <p:cTn id="65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55" dur="500"/>
                                        <p:tgtEl>
                                          <p:spTgt spid="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58" dur="500"/>
                                        <p:tgtEl>
                                          <p:spTgt spid="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61" dur="500"/>
                                        <p:tgtEl>
                                          <p:spTgt spid="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2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64" dur="500"/>
                                        <p:tgtEl>
                                          <p:spTgt spid="2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67" dur="500"/>
                                        <p:tgtEl>
                                          <p:spTgt spid="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0" dur="500"/>
                                        <p:tgtEl>
                                          <p:spTgt spid="2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3" dur="500"/>
                                        <p:tgtEl>
                                          <p:spTgt spid="2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6" dur="500"/>
                                        <p:tgtEl>
                                          <p:spTgt spid="2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7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9" dur="500"/>
                                        <p:tgtEl>
                                          <p:spTgt spid="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0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82" dur="500"/>
                                        <p:tgtEl>
                                          <p:spTgt spid="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3" fill="hold">
                      <p:stCondLst>
                        <p:cond delay="indefinite"/>
                      </p:stCondLst>
                      <p:childTnLst>
                        <p:par>
                          <p:cTn id="684" fill="hold">
                            <p:stCondLst>
                              <p:cond delay="0"/>
                            </p:stCondLst>
                            <p:childTnLst>
                              <p:par>
                                <p:cTn id="68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87" dur="500"/>
                                        <p:tgtEl>
                                          <p:spTgt spid="2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90" dur="500"/>
                                        <p:tgtEl>
                                          <p:spTgt spid="2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93" dur="500"/>
                                        <p:tgtEl>
                                          <p:spTgt spid="2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96" dur="500"/>
                                        <p:tgtEl>
                                          <p:spTgt spid="2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7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99" dur="500"/>
                                        <p:tgtEl>
                                          <p:spTgt spid="2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0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02" dur="500"/>
                                        <p:tgtEl>
                                          <p:spTgt spid="2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05" dur="500"/>
                                        <p:tgtEl>
                                          <p:spTgt spid="2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08" dur="500"/>
                                        <p:tgtEl>
                                          <p:spTgt spid="2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11" dur="500"/>
                                        <p:tgtEl>
                                          <p:spTgt spid="2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2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14" dur="500"/>
                                        <p:tgtEl>
                                          <p:spTgt spid="2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5" fill="hold">
                      <p:stCondLst>
                        <p:cond delay="indefinite"/>
                      </p:stCondLst>
                      <p:childTnLst>
                        <p:par>
                          <p:cTn id="716" fill="hold">
                            <p:stCondLst>
                              <p:cond delay="0"/>
                            </p:stCondLst>
                            <p:childTnLst>
                              <p:par>
                                <p:cTn id="71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19" dur="500"/>
                                        <p:tgtEl>
                                          <p:spTgt spid="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0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22" dur="500"/>
                                        <p:tgtEl>
                                          <p:spTgt spid="2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25" dur="500"/>
                                        <p:tgtEl>
                                          <p:spTgt spid="2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28" dur="500"/>
                                        <p:tgtEl>
                                          <p:spTgt spid="2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31" dur="500"/>
                                        <p:tgtEl>
                                          <p:spTgt spid="2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2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34" dur="500"/>
                                        <p:tgtEl>
                                          <p:spTgt spid="2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37" dur="500"/>
                                        <p:tgtEl>
                                          <p:spTgt spid="2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40" dur="500"/>
                                        <p:tgtEl>
                                          <p:spTgt spid="2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43" dur="500"/>
                                        <p:tgtEl>
                                          <p:spTgt spid="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46" dur="500"/>
                                        <p:tgtEl>
                                          <p:spTgt spid="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7" fill="hold">
                      <p:stCondLst>
                        <p:cond delay="indefinite"/>
                      </p:stCondLst>
                      <p:childTnLst>
                        <p:par>
                          <p:cTn id="748" fill="hold">
                            <p:stCondLst>
                              <p:cond delay="0"/>
                            </p:stCondLst>
                            <p:childTnLst>
                              <p:par>
                                <p:cTn id="74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51" dur="500"/>
                                        <p:tgtEl>
                                          <p:spTgt spid="2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2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54" dur="500"/>
                                        <p:tgtEl>
                                          <p:spTgt spid="2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57" dur="500"/>
                                        <p:tgtEl>
                                          <p:spTgt spid="2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60" dur="500"/>
                                        <p:tgtEl>
                                          <p:spTgt spid="2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63" dur="500"/>
                                        <p:tgtEl>
                                          <p:spTgt spid="2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66" dur="500"/>
                                        <p:tgtEl>
                                          <p:spTgt spid="2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7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69" dur="500"/>
                                        <p:tgtEl>
                                          <p:spTgt spid="2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0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72" dur="500"/>
                                        <p:tgtEl>
                                          <p:spTgt spid="2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75" dur="500"/>
                                        <p:tgtEl>
                                          <p:spTgt spid="2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78" dur="500"/>
                                        <p:tgtEl>
                                          <p:spTgt spid="2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131" grpId="0" animBg="1"/>
      <p:bldP spid="132" grpId="0" animBg="1"/>
      <p:bldP spid="133" grpId="0" animBg="1"/>
      <p:bldP spid="134" grpId="0" animBg="1"/>
      <p:bldP spid="135" grpId="0" animBg="1"/>
      <p:bldP spid="136" grpId="0" animBg="1"/>
      <p:bldP spid="137" grpId="0" animBg="1"/>
      <p:bldP spid="138" grpId="0" animBg="1"/>
      <p:bldP spid="139" grpId="0" animBg="1"/>
      <p:bldP spid="140" grpId="0" animBg="1"/>
      <p:bldP spid="141" grpId="0" animBg="1"/>
      <p:bldP spid="142" grpId="0" animBg="1"/>
      <p:bldP spid="143" grpId="0" animBg="1"/>
      <p:bldP spid="144" grpId="0" animBg="1"/>
      <p:bldP spid="145" grpId="0" animBg="1"/>
      <p:bldP spid="146" grpId="0" animBg="1"/>
      <p:bldP spid="147" grpId="0" animBg="1"/>
      <p:bldP spid="148" grpId="0" animBg="1"/>
      <p:bldP spid="149" grpId="0" animBg="1"/>
      <p:bldP spid="150" grpId="0" animBg="1"/>
      <p:bldP spid="151" grpId="0" animBg="1"/>
      <p:bldP spid="152" grpId="0" animBg="1"/>
      <p:bldP spid="153" grpId="0" animBg="1"/>
      <p:bldP spid="154" grpId="0" animBg="1"/>
      <p:bldP spid="155" grpId="0" animBg="1"/>
      <p:bldP spid="156" grpId="0" animBg="1"/>
      <p:bldP spid="157" grpId="0" animBg="1"/>
      <p:bldP spid="158" grpId="0" animBg="1"/>
      <p:bldP spid="159" grpId="0" animBg="1"/>
      <p:bldP spid="160" grpId="0" animBg="1"/>
      <p:bldP spid="161" grpId="0" animBg="1"/>
      <p:bldP spid="162" grpId="0" animBg="1"/>
      <p:bldP spid="163" grpId="0" animBg="1"/>
      <p:bldP spid="164" grpId="0" animBg="1"/>
      <p:bldP spid="165" grpId="0" animBg="1"/>
      <p:bldP spid="166" grpId="0" animBg="1"/>
      <p:bldP spid="167" grpId="0" animBg="1"/>
      <p:bldP spid="168" grpId="0" animBg="1"/>
      <p:bldP spid="169" grpId="0" animBg="1"/>
      <p:bldP spid="170" grpId="0" animBg="1"/>
      <p:bldP spid="171" grpId="0" animBg="1"/>
      <p:bldP spid="172" grpId="0" animBg="1"/>
      <p:bldP spid="173" grpId="0" animBg="1"/>
      <p:bldP spid="174" grpId="0" animBg="1"/>
      <p:bldP spid="175" grpId="0" animBg="1"/>
      <p:bldP spid="176" grpId="0" animBg="1"/>
      <p:bldP spid="177" grpId="0" animBg="1"/>
      <p:bldP spid="178" grpId="0" animBg="1"/>
      <p:bldP spid="179" grpId="0" animBg="1"/>
      <p:bldP spid="180" grpId="0" animBg="1"/>
      <p:bldP spid="181" grpId="0" animBg="1"/>
      <p:bldP spid="182" grpId="0" animBg="1"/>
      <p:bldP spid="183" grpId="0" animBg="1"/>
      <p:bldP spid="184" grpId="0" animBg="1"/>
      <p:bldP spid="185" grpId="0" animBg="1"/>
      <p:bldP spid="186" grpId="0" animBg="1"/>
      <p:bldP spid="187" grpId="0" animBg="1"/>
      <p:bldP spid="188" grpId="0" animBg="1"/>
      <p:bldP spid="189" grpId="0" animBg="1"/>
      <p:bldP spid="190" grpId="0" animBg="1"/>
      <p:bldP spid="191" grpId="0" animBg="1"/>
      <p:bldP spid="192" grpId="0" animBg="1"/>
      <p:bldP spid="193" grpId="0" animBg="1"/>
      <p:bldP spid="194" grpId="0" animBg="1"/>
      <p:bldP spid="195" grpId="0" animBg="1"/>
      <p:bldP spid="196" grpId="0" animBg="1"/>
      <p:bldP spid="197" grpId="0" animBg="1"/>
      <p:bldP spid="198" grpId="0" animBg="1"/>
      <p:bldP spid="199" grpId="0" animBg="1"/>
      <p:bldP spid="200" grpId="0" animBg="1"/>
      <p:bldP spid="201" grpId="0" animBg="1"/>
      <p:bldP spid="202" grpId="0" animBg="1"/>
      <p:bldP spid="203" grpId="0" animBg="1"/>
      <p:bldP spid="204" grpId="0" animBg="1"/>
      <p:bldP spid="205" grpId="0" animBg="1"/>
      <p:bldP spid="206" grpId="0" animBg="1"/>
      <p:bldP spid="207" grpId="0" animBg="1"/>
      <p:bldP spid="208" grpId="0" animBg="1"/>
      <p:bldP spid="209" grpId="0" animBg="1"/>
      <p:bldP spid="210" grpId="0" animBg="1"/>
      <p:bldP spid="211" grpId="0" animBg="1"/>
      <p:bldP spid="212" grpId="0" animBg="1"/>
      <p:bldP spid="213" grpId="0" animBg="1"/>
      <p:bldP spid="214" grpId="0" animBg="1"/>
      <p:bldP spid="215" grpId="0" animBg="1"/>
      <p:bldP spid="216" grpId="0" animBg="1"/>
      <p:bldP spid="217" grpId="0" animBg="1"/>
      <p:bldP spid="218" grpId="0" animBg="1"/>
      <p:bldP spid="219" grpId="0" animBg="1"/>
      <p:bldP spid="220" grpId="0" animBg="1"/>
      <p:bldP spid="221" grpId="0" animBg="1"/>
      <p:bldP spid="222" grpId="0" animBg="1"/>
      <p:bldP spid="223" grpId="0" animBg="1"/>
      <p:bldP spid="224" grpId="0" animBg="1"/>
      <p:bldP spid="225" grpId="0" animBg="1"/>
      <p:bldP spid="226" grpId="0" animBg="1"/>
      <p:bldP spid="227" grpId="0" animBg="1"/>
      <p:bldP spid="228" grpId="0" animBg="1"/>
      <p:bldP spid="229" grpId="0" animBg="1"/>
      <p:bldP spid="230" grpId="0" animBg="1"/>
      <p:bldP spid="231" grpId="0" animBg="1"/>
      <p:bldP spid="232" grpId="0" animBg="1"/>
      <p:bldP spid="233" grpId="0" animBg="1"/>
      <p:bldP spid="234" grpId="0" animBg="1"/>
      <p:bldP spid="235" grpId="0" animBg="1"/>
      <p:bldP spid="236" grpId="0" animBg="1"/>
      <p:bldP spid="237" grpId="0" animBg="1"/>
      <p:bldP spid="238" grpId="0" animBg="1"/>
      <p:bldP spid="239" grpId="0" animBg="1"/>
      <p:bldP spid="240" grpId="0" animBg="1"/>
      <p:bldP spid="241" grpId="0" animBg="1"/>
      <p:bldP spid="242" grpId="0" animBg="1"/>
      <p:bldP spid="243" grpId="0" animBg="1"/>
      <p:bldP spid="244" grpId="0" animBg="1"/>
      <p:bldP spid="245" grpId="0" animBg="1"/>
      <p:bldP spid="246" grpId="0" animBg="1"/>
      <p:bldP spid="247" grpId="0" animBg="1"/>
      <p:bldP spid="248" grpId="0" animBg="1"/>
      <p:bldP spid="249" grpId="0" animBg="1"/>
      <p:bldP spid="250" grpId="0" animBg="1"/>
      <p:bldP spid="251" grpId="0" animBg="1"/>
      <p:bldP spid="252" grpId="0" animBg="1"/>
      <p:bldP spid="253" grpId="0" animBg="1"/>
      <p:bldP spid="254" grpId="0" animBg="1"/>
      <p:bldP spid="255" grpId="0" animBg="1"/>
      <p:bldP spid="256" grpId="0" animBg="1"/>
      <p:bldP spid="257" grpId="0" animBg="1"/>
      <p:bldP spid="258" grpId="0" animBg="1"/>
      <p:bldP spid="259" grpId="0" animBg="1"/>
      <p:bldP spid="260" grpId="0" animBg="1"/>
      <p:bldP spid="261" grpId="0" animBg="1"/>
      <p:bldP spid="262" grpId="0" animBg="1"/>
      <p:bldP spid="263" grpId="0" animBg="1"/>
      <p:bldP spid="264" grpId="0" animBg="1"/>
      <p:bldP spid="265" grpId="0" animBg="1"/>
      <p:bldP spid="266" grpId="0" animBg="1"/>
      <p:bldP spid="267" grpId="0" animBg="1"/>
      <p:bldP spid="268" grpId="0" animBg="1"/>
      <p:bldP spid="269" grpId="0" animBg="1"/>
      <p:bldP spid="270" grpId="0" animBg="1"/>
      <p:bldP spid="271" grpId="0" animBg="1"/>
      <p:bldP spid="272" grpId="0" animBg="1"/>
      <p:bldP spid="273" grpId="0" animBg="1"/>
      <p:bldP spid="274" grpId="0" animBg="1"/>
      <p:bldP spid="275" grpId="0" animBg="1"/>
      <p:bldP spid="276" grpId="0" animBg="1"/>
      <p:bldP spid="277" grpId="0" animBg="1"/>
      <p:bldP spid="278" grpId="0" animBg="1"/>
      <p:bldP spid="279" grpId="0" animBg="1"/>
      <p:bldP spid="280" grpId="0" animBg="1"/>
      <p:bldP spid="281" grpId="0" animBg="1"/>
      <p:bldP spid="282" grpId="0" animBg="1"/>
      <p:bldP spid="283" grpId="0" animBg="1"/>
      <p:bldP spid="284" grpId="0" animBg="1"/>
      <p:bldP spid="285" grpId="0" animBg="1"/>
      <p:bldP spid="286" grpId="0" animBg="1"/>
      <p:bldP spid="287" grpId="0" animBg="1"/>
      <p:bldP spid="288" grpId="0" animBg="1"/>
      <p:bldP spid="289" grpId="0" animBg="1"/>
      <p:bldP spid="290" grpId="0" animBg="1"/>
      <p:bldP spid="291" grpId="0" animBg="1"/>
      <p:bldP spid="292" grpId="0" animBg="1"/>
      <p:bldP spid="293" grpId="0" animBg="1"/>
      <p:bldP spid="294" grpId="0" animBg="1"/>
      <p:bldP spid="295" grpId="0" animBg="1"/>
      <p:bldP spid="296" grpId="0" animBg="1"/>
      <p:bldP spid="297" grpId="0" animBg="1"/>
      <p:bldP spid="298" grpId="0" animBg="1"/>
      <p:bldP spid="299" grpId="0" animBg="1"/>
      <p:bldP spid="300" grpId="0" animBg="1"/>
      <p:bldP spid="301" grpId="0" animBg="1"/>
      <p:bldP spid="302" grpId="0" animBg="1"/>
      <p:bldP spid="303" grpId="0" animBg="1"/>
      <p:bldP spid="304" grpId="0" animBg="1"/>
      <p:bldP spid="305" grpId="0" animBg="1"/>
      <p:bldP spid="306" grpId="0" animBg="1"/>
      <p:bldP spid="30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Autofit/>
          </a:bodyPr>
          <a:lstStyle/>
          <a:p>
            <a:r>
              <a:rPr lang="cs-CZ" sz="3600" dirty="0" smtClean="0"/>
              <a:t>Spoj čísla od nejmenšího</a:t>
            </a:r>
            <a:br>
              <a:rPr lang="cs-CZ" sz="3600" dirty="0" smtClean="0"/>
            </a:br>
            <a:r>
              <a:rPr lang="cs-CZ" sz="3600" dirty="0" smtClean="0"/>
              <a:t>                      k největšímu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75656" y="2316942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140 000</a:t>
            </a:r>
            <a:endParaRPr lang="cs-CZ" sz="20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98197" y="3044812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endParaRPr lang="cs-CZ" sz="2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353442" y="5544079"/>
            <a:ext cx="5040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15</a:t>
            </a:r>
            <a:endParaRPr lang="cs-CZ" sz="2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905333" y="4456937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20 000</a:t>
            </a:r>
            <a:endParaRPr lang="cs-CZ" sz="20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155086" y="5589240"/>
            <a:ext cx="10081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1 000</a:t>
            </a:r>
            <a:endParaRPr lang="cs-CZ" sz="20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499992" y="3429000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500 000</a:t>
            </a:r>
            <a:endParaRPr lang="cs-CZ" sz="20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631833" y="2524834"/>
            <a:ext cx="11881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10 000</a:t>
            </a:r>
            <a:endParaRPr lang="cs-CZ" sz="20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99592" y="3789040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13 000</a:t>
            </a:r>
            <a:endParaRPr lang="cs-CZ" sz="20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481397" y="5744134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128669" y="4365104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1 000 000</a:t>
            </a:r>
            <a:endParaRPr lang="cs-CZ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331640" y="5219908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99</a:t>
            </a:r>
            <a:endParaRPr lang="cs-CZ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759042" y="2060848"/>
            <a:ext cx="7920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</a:t>
            </a:r>
            <a:endParaRPr lang="cs-CZ" sz="2000" b="1" dirty="0">
              <a:solidFill>
                <a:srgbClr val="FF33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25746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Správně doplň</a:t>
            </a:r>
            <a:endParaRPr lang="cs-CZ" sz="3600" dirty="0"/>
          </a:p>
        </p:txBody>
      </p:sp>
      <p:sp>
        <p:nvSpPr>
          <p:cNvPr id="4" name="Mrak 3"/>
          <p:cNvSpPr/>
          <p:nvPr/>
        </p:nvSpPr>
        <p:spPr>
          <a:xfrm>
            <a:off x="1187624" y="1628800"/>
            <a:ext cx="1656184" cy="6480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1 000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Mrak 4"/>
          <p:cNvSpPr/>
          <p:nvPr/>
        </p:nvSpPr>
        <p:spPr>
          <a:xfrm>
            <a:off x="1187624" y="2287896"/>
            <a:ext cx="1656184" cy="6480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1 000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Mrak 5"/>
          <p:cNvSpPr/>
          <p:nvPr/>
        </p:nvSpPr>
        <p:spPr>
          <a:xfrm>
            <a:off x="1187624" y="2935968"/>
            <a:ext cx="1656184" cy="6480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1 000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Mrak 6"/>
          <p:cNvSpPr/>
          <p:nvPr/>
        </p:nvSpPr>
        <p:spPr>
          <a:xfrm>
            <a:off x="3743908" y="1628800"/>
            <a:ext cx="1656184" cy="648072"/>
          </a:xfrm>
          <a:prstGeom prst="cloud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1 000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Mrak 7"/>
          <p:cNvSpPr/>
          <p:nvPr/>
        </p:nvSpPr>
        <p:spPr>
          <a:xfrm>
            <a:off x="1187624" y="3584040"/>
            <a:ext cx="1656184" cy="6480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1 000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Mrak 8"/>
          <p:cNvSpPr/>
          <p:nvPr/>
        </p:nvSpPr>
        <p:spPr>
          <a:xfrm>
            <a:off x="1187624" y="4255482"/>
            <a:ext cx="1656184" cy="6480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1 000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Mrak 9"/>
          <p:cNvSpPr/>
          <p:nvPr/>
        </p:nvSpPr>
        <p:spPr>
          <a:xfrm>
            <a:off x="1187624" y="4903554"/>
            <a:ext cx="1656184" cy="6480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1 000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Mrak 10"/>
          <p:cNvSpPr/>
          <p:nvPr/>
        </p:nvSpPr>
        <p:spPr>
          <a:xfrm>
            <a:off x="3743908" y="2287896"/>
            <a:ext cx="1656184" cy="648072"/>
          </a:xfrm>
          <a:prstGeom prst="cloud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1 000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Mrak 11"/>
          <p:cNvSpPr/>
          <p:nvPr/>
        </p:nvSpPr>
        <p:spPr>
          <a:xfrm>
            <a:off x="6300192" y="1628800"/>
            <a:ext cx="1656184" cy="648072"/>
          </a:xfrm>
          <a:prstGeom prst="cloud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1 000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Mrak 12"/>
          <p:cNvSpPr/>
          <p:nvPr/>
        </p:nvSpPr>
        <p:spPr>
          <a:xfrm>
            <a:off x="3743908" y="2935968"/>
            <a:ext cx="1656184" cy="648072"/>
          </a:xfrm>
          <a:prstGeom prst="cloud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1 000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Mrak 13"/>
          <p:cNvSpPr/>
          <p:nvPr/>
        </p:nvSpPr>
        <p:spPr>
          <a:xfrm>
            <a:off x="3743908" y="3607410"/>
            <a:ext cx="1656184" cy="648072"/>
          </a:xfrm>
          <a:prstGeom prst="cloud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1 000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Mrak 14"/>
          <p:cNvSpPr/>
          <p:nvPr/>
        </p:nvSpPr>
        <p:spPr>
          <a:xfrm>
            <a:off x="3743908" y="4255482"/>
            <a:ext cx="1656184" cy="648072"/>
          </a:xfrm>
          <a:prstGeom prst="cloud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1 000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Mrak 15"/>
          <p:cNvSpPr/>
          <p:nvPr/>
        </p:nvSpPr>
        <p:spPr>
          <a:xfrm>
            <a:off x="6300192" y="2287896"/>
            <a:ext cx="1656184" cy="648072"/>
          </a:xfrm>
          <a:prstGeom prst="cloud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1 000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Mrak 16"/>
          <p:cNvSpPr/>
          <p:nvPr/>
        </p:nvSpPr>
        <p:spPr>
          <a:xfrm>
            <a:off x="6300192" y="2935968"/>
            <a:ext cx="1656184" cy="648072"/>
          </a:xfrm>
          <a:prstGeom prst="cloud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1 000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Mrak 17"/>
          <p:cNvSpPr/>
          <p:nvPr/>
        </p:nvSpPr>
        <p:spPr>
          <a:xfrm>
            <a:off x="6300192" y="3584040"/>
            <a:ext cx="1656184" cy="648072"/>
          </a:xfrm>
          <a:prstGeom prst="cloud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1 000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Mrak 18"/>
          <p:cNvSpPr/>
          <p:nvPr/>
        </p:nvSpPr>
        <p:spPr>
          <a:xfrm>
            <a:off x="6300192" y="4255482"/>
            <a:ext cx="1656184" cy="648072"/>
          </a:xfrm>
          <a:prstGeom prst="cloud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1 000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1" name="Mrak 20"/>
          <p:cNvSpPr/>
          <p:nvPr/>
        </p:nvSpPr>
        <p:spPr>
          <a:xfrm>
            <a:off x="6300192" y="980728"/>
            <a:ext cx="1656184" cy="648072"/>
          </a:xfrm>
          <a:prstGeom prst="cloud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1 000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Mrak 21"/>
          <p:cNvSpPr/>
          <p:nvPr/>
        </p:nvSpPr>
        <p:spPr>
          <a:xfrm>
            <a:off x="6300192" y="4903554"/>
            <a:ext cx="1656184" cy="648072"/>
          </a:xfrm>
          <a:prstGeom prst="cloud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1 000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3" name="Mrak 22"/>
          <p:cNvSpPr/>
          <p:nvPr/>
        </p:nvSpPr>
        <p:spPr>
          <a:xfrm>
            <a:off x="1043608" y="5949280"/>
            <a:ext cx="1944216" cy="720080"/>
          </a:xfrm>
          <a:prstGeom prst="cloud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________</a:t>
            </a:r>
            <a:endParaRPr lang="cs-CZ" dirty="0"/>
          </a:p>
        </p:txBody>
      </p:sp>
      <p:sp>
        <p:nvSpPr>
          <p:cNvPr id="24" name="Mrak 23"/>
          <p:cNvSpPr/>
          <p:nvPr/>
        </p:nvSpPr>
        <p:spPr>
          <a:xfrm>
            <a:off x="3599892" y="5949280"/>
            <a:ext cx="1944216" cy="720080"/>
          </a:xfrm>
          <a:prstGeom prst="cloud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_________</a:t>
            </a:r>
            <a:endParaRPr lang="cs-CZ" b="1" dirty="0"/>
          </a:p>
        </p:txBody>
      </p:sp>
      <p:sp>
        <p:nvSpPr>
          <p:cNvPr id="25" name="Mrak 24"/>
          <p:cNvSpPr/>
          <p:nvPr/>
        </p:nvSpPr>
        <p:spPr>
          <a:xfrm>
            <a:off x="6156176" y="5949280"/>
            <a:ext cx="1944216" cy="720080"/>
          </a:xfrm>
          <a:prstGeom prst="cloud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_________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50136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9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4" dur="1000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1" dur="1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8" dur="1000"/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1000" fill="hold"/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5" dur="1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0" dur="10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7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8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2" dur="1000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3" dur="10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0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5" fill="hold">
                      <p:stCondLst>
                        <p:cond delay="indefinite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9" dur="1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0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4" dur="1000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5" dur="10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10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>
                      <p:stCondLst>
                        <p:cond delay="indefinite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1" dur="1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2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6" dur="1000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7" dur="10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10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9" fill="hold">
                      <p:stCondLst>
                        <p:cond delay="indefinite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3" dur="1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4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8" dur="1000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9" dur="1000" fill="hold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1000" fill="hold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1" fill="hold">
                      <p:stCondLst>
                        <p:cond delay="indefinite"/>
                      </p:stCondLst>
                      <p:childTnLst>
                        <p:par>
                          <p:cTn id="212" fill="hold">
                            <p:stCondLst>
                              <p:cond delay="0"/>
                            </p:stCondLst>
                            <p:childTnLst>
                              <p:par>
                                <p:cTn id="2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5" dur="1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6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0" dur="1000"/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1" dur="1000" fill="hold"/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1000" fill="hold"/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3" fill="hold">
                      <p:stCondLst>
                        <p:cond delay="indefinite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7" dur="1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8" dur="10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10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0" fill="hold">
                      <p:stCondLst>
                        <p:cond delay="indefinite"/>
                      </p:stCondLst>
                      <p:childTnLst>
                        <p:par>
                          <p:cTn id="231" fill="hold">
                            <p:stCondLst>
                              <p:cond delay="0"/>
                            </p:stCondLst>
                            <p:childTnLst>
                              <p:par>
                                <p:cTn id="2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4" dur="1000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5" dur="1000" fill="hold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6" dur="1000" fill="hold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7" fill="hold">
                      <p:stCondLst>
                        <p:cond delay="indefinite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1" dur="10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2" dur="10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3" dur="10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6" dur="1000"/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7" dur="1000" fill="hold"/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8" dur="1000" fill="hold"/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9" fill="hold">
                      <p:stCondLst>
                        <p:cond delay="indefinite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3" dur="10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4" dur="10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10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8" dur="1000"/>
                                        <p:tgtEl>
                                          <p:spTgt spid="2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9" dur="1000" fill="hold"/>
                                        <p:tgtEl>
                                          <p:spTgt spid="2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0" dur="1000" fill="hold"/>
                                        <p:tgtEl>
                                          <p:spTgt spid="2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1" fill="hold">
                      <p:stCondLst>
                        <p:cond delay="indefinite"/>
                      </p:stCondLst>
                      <p:childTnLst>
                        <p:par>
                          <p:cTn id="262" fill="hold">
                            <p:stCondLst>
                              <p:cond delay="0"/>
                            </p:stCondLst>
                            <p:childTnLst>
                              <p:par>
                                <p:cTn id="26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5" dur="10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6" dur="1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7" dur="1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 animBg="1"/>
      <p:bldP spid="5" grpId="0" build="p" animBg="1"/>
      <p:bldP spid="6" grpId="0" build="p" animBg="1"/>
      <p:bldP spid="7" grpId="0" build="p" animBg="1"/>
      <p:bldP spid="8" grpId="0" build="p" animBg="1"/>
      <p:bldP spid="9" grpId="0" build="p" animBg="1"/>
      <p:bldP spid="10" grpId="0" build="p" animBg="1"/>
      <p:bldP spid="11" grpId="0" build="p" animBg="1"/>
      <p:bldP spid="12" grpId="0" build="p" animBg="1"/>
      <p:bldP spid="13" grpId="0" build="p" animBg="1"/>
      <p:bldP spid="14" grpId="0" build="p" animBg="1"/>
      <p:bldP spid="15" grpId="0" build="p" animBg="1"/>
      <p:bldP spid="16" grpId="0" build="p" animBg="1"/>
      <p:bldP spid="17" grpId="0" build="p" animBg="1"/>
      <p:bldP spid="18" grpId="0" build="p" animBg="1"/>
      <p:bldP spid="19" grpId="0" build="p" animBg="1"/>
      <p:bldP spid="21" grpId="0" build="p" animBg="1"/>
      <p:bldP spid="22" grpId="0" build="p" animBg="1"/>
      <p:bldP spid="23" grpId="0" build="p" animBg="1"/>
      <p:bldP spid="24" grpId="0" build="p" animBg="1"/>
      <p:bldP spid="25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Doplň řady čísel</a:t>
            </a:r>
            <a:endParaRPr lang="cs-CZ" sz="3600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827584" y="2230175"/>
            <a:ext cx="7344816" cy="0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259632" y="2158167"/>
            <a:ext cx="0" cy="144016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2123728" y="2158167"/>
            <a:ext cx="0" cy="144016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3059832" y="2158167"/>
            <a:ext cx="0" cy="144016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3923928" y="2158167"/>
            <a:ext cx="0" cy="144016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860032" y="2158167"/>
            <a:ext cx="0" cy="144016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5724128" y="2158167"/>
            <a:ext cx="0" cy="144016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7668344" y="2158167"/>
            <a:ext cx="0" cy="144016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6660232" y="2158167"/>
            <a:ext cx="0" cy="144016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827584" y="3573016"/>
            <a:ext cx="7344816" cy="0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1259632" y="3501008"/>
            <a:ext cx="0" cy="144016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2123728" y="3501008"/>
            <a:ext cx="0" cy="144016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3059832" y="3501008"/>
            <a:ext cx="0" cy="144016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3923928" y="3501008"/>
            <a:ext cx="0" cy="144016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4860032" y="3501008"/>
            <a:ext cx="0" cy="144016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5724128" y="3501008"/>
            <a:ext cx="0" cy="144016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7668344" y="3501008"/>
            <a:ext cx="0" cy="144016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6660232" y="3501008"/>
            <a:ext cx="0" cy="144016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827584" y="4931097"/>
            <a:ext cx="7344816" cy="0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>
            <a:off x="1259632" y="4859089"/>
            <a:ext cx="0" cy="144016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>
            <a:off x="2123728" y="4859089"/>
            <a:ext cx="0" cy="144016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>
            <a:off x="3059832" y="4859089"/>
            <a:ext cx="0" cy="144016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3923928" y="4859089"/>
            <a:ext cx="0" cy="144016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4860032" y="4859089"/>
            <a:ext cx="0" cy="144016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>
            <a:off x="5724128" y="4859089"/>
            <a:ext cx="0" cy="144016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>
            <a:off x="7668344" y="4859089"/>
            <a:ext cx="0" cy="144016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6660232" y="4859089"/>
            <a:ext cx="0" cy="144016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sp>
        <p:nvSpPr>
          <p:cNvPr id="63" name="TextovéPole 62"/>
          <p:cNvSpPr txBox="1"/>
          <p:nvPr/>
        </p:nvSpPr>
        <p:spPr>
          <a:xfrm>
            <a:off x="791580" y="2467459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1 000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1691680" y="2467459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1 001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809582" y="3845342"/>
            <a:ext cx="9001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2 300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1691680" y="3848220"/>
            <a:ext cx="864096" cy="3664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2 301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809582" y="5229200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5 826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55676" y="5229200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5 825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Users\Martin\AppData\Local\Microsoft\Windows\Temporary Internet Files\Content.IE5\PM5YU9JQ\MC9001974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5431314"/>
            <a:ext cx="1145263" cy="78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93250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0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3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6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9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5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8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1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4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7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2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5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8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1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4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7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0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3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6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3" grpId="0"/>
      <p:bldP spid="64" grpId="0"/>
      <p:bldP spid="65" grpId="0"/>
      <p:bldP spid="66" grpId="0"/>
      <p:bldP spid="2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Doplň tabulku</a:t>
            </a:r>
            <a:endParaRPr lang="cs-CZ" sz="36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3788511"/>
              </p:ext>
            </p:extLst>
          </p:nvPr>
        </p:nvGraphicFramePr>
        <p:xfrm>
          <a:off x="1043608" y="1700808"/>
          <a:ext cx="7272810" cy="3888432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212135"/>
                <a:gridCol w="1212135"/>
                <a:gridCol w="1212135"/>
                <a:gridCol w="1212135"/>
                <a:gridCol w="1212135"/>
                <a:gridCol w="1212135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a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1 290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5 469 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2 735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6 000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3 864</a:t>
                      </a:r>
                      <a:endParaRPr lang="cs-CZ" sz="2000" dirty="0"/>
                    </a:p>
                  </a:txBody>
                  <a:tcPr anchor="ctr"/>
                </a:tc>
              </a:tr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a + 1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 anchor="ctr"/>
                </a:tc>
              </a:tr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a</a:t>
                      </a:r>
                      <a:r>
                        <a:rPr lang="cs-CZ" sz="2000" b="1" baseline="0" dirty="0" smtClean="0"/>
                        <a:t> + 3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 anchor="ctr"/>
                </a:tc>
              </a:tr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a</a:t>
                      </a:r>
                      <a:r>
                        <a:rPr lang="cs-CZ" sz="2000" b="1" baseline="0" dirty="0" smtClean="0"/>
                        <a:t> + 5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 anchor="ctr"/>
                </a:tc>
              </a:tr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a + 8  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 anchor="ctr"/>
                </a:tc>
              </a:tr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a</a:t>
                      </a:r>
                      <a:r>
                        <a:rPr lang="cs-CZ" sz="2000" b="1" baseline="0" dirty="0" smtClean="0"/>
                        <a:t> + 10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5" name="Veselý obličej 4"/>
          <p:cNvSpPr/>
          <p:nvPr/>
        </p:nvSpPr>
        <p:spPr>
          <a:xfrm>
            <a:off x="7474736" y="5877272"/>
            <a:ext cx="648072" cy="648072"/>
          </a:xfrm>
          <a:prstGeom prst="smileyFace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03953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MOLNÁR J., MIKULENKOVÁ </a:t>
            </a:r>
            <a:r>
              <a:rPr lang="cs-CZ" sz="2400" dirty="0"/>
              <a:t>H. </a:t>
            </a:r>
            <a:r>
              <a:rPr lang="cs-CZ" sz="2400" i="1" dirty="0" smtClean="0"/>
              <a:t>Matematika a její aplikace, 4 ročník, 2.díl</a:t>
            </a:r>
            <a:r>
              <a:rPr lang="cs-CZ" sz="2400" dirty="0" smtClean="0"/>
              <a:t>. </a:t>
            </a:r>
            <a:r>
              <a:rPr lang="cs-CZ" sz="2400" dirty="0" err="1"/>
              <a:t>Prodos</a:t>
            </a:r>
            <a:r>
              <a:rPr lang="cs-CZ" sz="2400" dirty="0"/>
              <a:t>, Olomouc, </a:t>
            </a:r>
            <a:r>
              <a:rPr lang="cs-CZ" sz="2400" dirty="0" smtClean="0"/>
              <a:t>2011, </a:t>
            </a:r>
            <a:r>
              <a:rPr lang="cs-CZ" sz="2400" dirty="0"/>
              <a:t>s. </a:t>
            </a:r>
            <a:r>
              <a:rPr lang="cs-CZ" sz="2400" dirty="0" smtClean="0"/>
              <a:t>17-27. </a:t>
            </a:r>
            <a:r>
              <a:rPr lang="cs-CZ" sz="2400" dirty="0"/>
              <a:t>ISBN 978-80-7230-204-8.</a:t>
            </a:r>
          </a:p>
          <a:p>
            <a:r>
              <a:rPr lang="cs-CZ" sz="2400" dirty="0"/>
              <a:t>Ilustrace </a:t>
            </a:r>
            <a:r>
              <a:rPr lang="cs-CZ" sz="2400" dirty="0">
                <a:hlinkClick r:id="rId2"/>
              </a:rPr>
              <a:t>www.office.microsoft.com</a:t>
            </a:r>
            <a:r>
              <a:rPr lang="cs-CZ" sz="2400" dirty="0"/>
              <a:t>  </a:t>
            </a:r>
          </a:p>
          <a:p>
            <a:pPr marL="82296" indent="0">
              <a:buNone/>
            </a:pPr>
            <a:r>
              <a:rPr lang="cs-CZ" sz="2400" dirty="0"/>
              <a:t>    [cit. </a:t>
            </a:r>
            <a:r>
              <a:rPr lang="cs-CZ" sz="2400" dirty="0" smtClean="0"/>
              <a:t>2013-01-12]</a:t>
            </a:r>
            <a:endParaRPr lang="cs-CZ" sz="2400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Použité zdroje: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368721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Žáci se seznámí </a:t>
            </a:r>
            <a:r>
              <a:rPr lang="cs-CZ" sz="2400" dirty="0" smtClean="0"/>
              <a:t>s přirozenými čísly do milionu.</a:t>
            </a:r>
            <a:endParaRPr lang="cs-CZ" sz="2400" dirty="0" smtClean="0"/>
          </a:p>
          <a:p>
            <a:r>
              <a:rPr lang="cs-CZ" sz="2400" dirty="0" smtClean="0"/>
              <a:t>Na druhé straně </a:t>
            </a:r>
            <a:r>
              <a:rPr lang="cs-CZ" sz="2400" dirty="0" smtClean="0"/>
              <a:t>spojují čísla od nejmenšího           k největšímu.</a:t>
            </a:r>
            <a:endParaRPr lang="cs-CZ" sz="2400" dirty="0" smtClean="0"/>
          </a:p>
          <a:p>
            <a:r>
              <a:rPr lang="cs-CZ" sz="2400" dirty="0" smtClean="0"/>
              <a:t>Na třetí </a:t>
            </a:r>
            <a:r>
              <a:rPr lang="cs-CZ" sz="2400" dirty="0" smtClean="0"/>
              <a:t>straně žáci dopisují správný počet tisíců. </a:t>
            </a:r>
          </a:p>
          <a:p>
            <a:r>
              <a:rPr lang="cs-CZ" sz="2400" dirty="0" smtClean="0"/>
              <a:t>Na další straně doplňují řady čísel.</a:t>
            </a:r>
            <a:endParaRPr lang="cs-CZ" sz="2400" dirty="0" smtClean="0"/>
          </a:p>
          <a:p>
            <a:r>
              <a:rPr lang="cs-CZ" sz="2400" smtClean="0"/>
              <a:t>A n</a:t>
            </a:r>
            <a:r>
              <a:rPr lang="cs-CZ" sz="2400" smtClean="0"/>
              <a:t>a </a:t>
            </a:r>
            <a:r>
              <a:rPr lang="cs-CZ" sz="2400" dirty="0" smtClean="0"/>
              <a:t>poslední straně žáci </a:t>
            </a:r>
            <a:r>
              <a:rPr lang="cs-CZ" sz="2400" dirty="0" smtClean="0"/>
              <a:t>počítají příklady a doplňují tabulku.</a:t>
            </a:r>
            <a:endParaRPr lang="cs-CZ" sz="2400" dirty="0" smtClean="0"/>
          </a:p>
          <a:p>
            <a:pPr marL="109728" indent="0">
              <a:buNone/>
            </a:pP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Metodický návod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718123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1202</TotalTime>
  <Words>267</Words>
  <Application>Microsoft Office PowerPoint</Application>
  <PresentationFormat>Předvádění na obrazovce (4:3)</PresentationFormat>
  <Paragraphs>73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Shluk</vt:lpstr>
      <vt:lpstr>Název školy: ZŠ Štětí, Ostrovní 300 Autor: Mgr. Štěpánka Beranová Datum: 12.1.2013 Matematika a její aplikace, Číslo a početní operace. Název materiálu: VY_32_INOVACE_M.4.B.19_prirozena_cisla_do_milionu Název: Přirozená čísla do milionu Číslo operačního programu: CZ.1.07/1.4.00/21.1693 Název projektu: PRIMA ŠKOLA</vt:lpstr>
      <vt:lpstr>Přirozená čísla do milionu</vt:lpstr>
      <vt:lpstr>Spoj čísla od nejmenšího                       k největšímu</vt:lpstr>
      <vt:lpstr>Správně doplň</vt:lpstr>
      <vt:lpstr>Doplň řady čísel</vt:lpstr>
      <vt:lpstr>Doplň tabulku</vt:lpstr>
      <vt:lpstr>Použité zdroje:</vt:lpstr>
      <vt:lpstr>Metodický návod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Štětí, Ostrovní 300 Autor: Mgr. Štěpánka Beranová Název materiálu: VY_32_INOVACE_M.5.B.01_KOSTERNÍ SOUSTAVA Název: KOSTERNÍ SOUSTAVA Číslo operačního programu: CZ.1.07/1.4.00/21.1693 Název projektu: PRIMA ŠKOLA</dc:title>
  <dc:creator>PC-29T3</dc:creator>
  <cp:lastModifiedBy>Martin</cp:lastModifiedBy>
  <cp:revision>154</cp:revision>
  <dcterms:created xsi:type="dcterms:W3CDTF">2011-11-21T09:27:56Z</dcterms:created>
  <dcterms:modified xsi:type="dcterms:W3CDTF">2013-01-05T19:14:23Z</dcterms:modified>
</cp:coreProperties>
</file>