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303" r:id="rId4"/>
    <p:sldId id="304" r:id="rId5"/>
    <p:sldId id="305" r:id="rId6"/>
    <p:sldId id="306" r:id="rId7"/>
    <p:sldId id="307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00" d="100"/>
          <a:sy n="100" d="100"/>
        </p:scale>
        <p:origin x="-52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11560" y="0"/>
            <a:ext cx="8062912" cy="3356992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 ZŠ Štětí, Ostrovní 300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 Mgr. Ilona Stieranková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 VY_32_INOVACE_CJ.5.A.20_vyjmenovana_slova_l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400" b="1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Vyjmenovaná slova L, pravopisné opaky.</a:t>
            </a: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operačního programu: CZ.1.07/1.4.00/21.1693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projektu: PRIMA ŠKOLA</a:t>
            </a:r>
            <a:r>
              <a:rPr kumimoji="0" lang="cs-CZ" sz="32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2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cs-CZ" sz="32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3356992"/>
            <a:ext cx="8820472" cy="158417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Anotace: Materiál je určen pro žáky 5. ročníku, slouží k </a:t>
            </a:r>
            <a:r>
              <a:rPr lang="cs-CZ" sz="2000" b="1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procvičování vyjmenovaných slov po L a jejich slov příbuzných a pravopisné opaky.</a:t>
            </a:r>
            <a:endParaRPr kumimoji="0" lang="cs-CZ" sz="2000" b="1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Datum: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28. </a:t>
            </a:r>
            <a:r>
              <a:rPr kumimoji="0" lang="cs-CZ" sz="2000" b="1" i="0" u="none" strike="noStrike" kern="1200" cap="none" spc="0" normalizeH="0" baseline="0" noProof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01. 2013</a:t>
            </a:r>
            <a:endParaRPr kumimoji="0" lang="cs-CZ" sz="2000" b="1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Ročník: </a:t>
            </a:r>
            <a:r>
              <a:rPr lang="cs-CZ" sz="2000" b="1" dirty="0" err="1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pá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tý</a:t>
            </a:r>
            <a:endParaRPr kumimoji="0" lang="cs-CZ" sz="2000" b="1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Vzdělávací oblast: Český jazyk a literární</a:t>
            </a:r>
            <a:r>
              <a:rPr kumimoji="0" lang="cs-CZ" sz="2000" b="1" i="0" u="none" strike="noStrike" kern="1200" cap="none" spc="0" normalizeH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výchova</a:t>
            </a:r>
            <a:endParaRPr kumimoji="0" lang="cs-CZ" sz="20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11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OPAKY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Mlynář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dal </a:t>
            </a:r>
            <a:r>
              <a:rPr lang="cs-CZ" sz="4000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mlýn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postavit,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by měl kde mouku </a:t>
            </a:r>
            <a:r>
              <a:rPr lang="cs-CZ" sz="4000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mlít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 algn="ctr">
              <a:buNone/>
            </a:pP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b="1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05300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OPAKY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Při bouřce se vždycky </a:t>
            </a:r>
            <a:r>
              <a:rPr lang="cs-CZ" sz="40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blýská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4008" indent="0" algn="ctr">
              <a:buNone/>
            </a:pPr>
            <a:r>
              <a:rPr lang="cs-CZ" sz="40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40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lizoučko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je chata </a:t>
            </a:r>
            <a:r>
              <a:rPr lang="cs-CZ" sz="40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blízká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 algn="ctr">
              <a:buNone/>
            </a:pP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b="1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37112"/>
            <a:ext cx="27051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6203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OPAKY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40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lyžování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máme </a:t>
            </a:r>
            <a:r>
              <a:rPr lang="cs-CZ" sz="40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lyže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otě s chutí mléko </a:t>
            </a:r>
            <a:r>
              <a:rPr lang="cs-CZ" sz="40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líže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pPr marL="64008" indent="0" algn="ctr">
              <a:buNone/>
            </a:pP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b="1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312" y="4288525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6203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OPAKY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Taška z </a:t>
            </a:r>
            <a:r>
              <a:rPr lang="cs-CZ" sz="4000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lýka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je </a:t>
            </a:r>
            <a:r>
              <a:rPr lang="cs-CZ" sz="4000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lýčená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erečka je </a:t>
            </a:r>
            <a:r>
              <a:rPr lang="cs-CZ" sz="4000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nalíčená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 algn="ctr">
              <a:buNone/>
            </a:pP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b="1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0"/>
          <a:stretch/>
        </p:blipFill>
        <p:spPr bwMode="auto">
          <a:xfrm>
            <a:off x="3563888" y="4383314"/>
            <a:ext cx="2422838" cy="199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6203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OPAKY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Lysinku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má kachna </a:t>
            </a:r>
            <a:r>
              <a:rPr lang="cs-CZ" sz="40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lyska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říšky nám dává </a:t>
            </a:r>
            <a:r>
              <a:rPr lang="cs-CZ" sz="4000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líska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 algn="ctr">
              <a:buNone/>
            </a:pPr>
            <a:endParaRPr lang="cs-CZ" sz="4000" i="1" dirty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b="1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388" y="4303713"/>
            <a:ext cx="262096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6203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OPAKY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Medvídek má hebký </a:t>
            </a:r>
            <a:r>
              <a:rPr lang="cs-CZ" sz="4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plyš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lisování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máme </a:t>
            </a:r>
            <a:r>
              <a:rPr lang="cs-CZ" sz="4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lis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 algn="ctr">
              <a:buNone/>
            </a:pP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b="1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4149080"/>
            <a:ext cx="209550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6203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– OPAKY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Sedláčková, H.;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Vyjmenovaná slova hravě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Škola hrou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www.google.cz/imgres?hl=cs&amp;client=firefox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www.google.cz/imgres?hl=cs&amp;client=firefox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VYJMENOVANÁ SLOVA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– OPAKY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tohoto materiálu s dětmi procvičujeme vyjmenovaná slova a jejich slova příbuzná a pravopisné opaky. Použité obrázky na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slidech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jsou vždy </a:t>
            </a:r>
            <a:r>
              <a:rPr lang="cs-CZ" smtClean="0">
                <a:latin typeface="Arial" pitchFamily="34" charset="0"/>
                <a:cs typeface="Arial" pitchFamily="34" charset="0"/>
              </a:rPr>
              <a:t>vyjmenovaná slova.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textu společně vyhledáváme vyjmenovaná slova a jejich slova příbuzná a vysvětlujeme pravopisné opaky.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Část textu si žáci opíší do sešitů, vyjmenovaná slova a jejich slova příbuzná si barevně podtrhají.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Společně vyhledávají a zapisují na tabuli další pravopisné opaky u vyjmenovaných slov a jejich slov příbuzných.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546</TotalTime>
  <Words>244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VYJMENOVANÁ SLOVA L – OPAKY  </vt:lpstr>
      <vt:lpstr>VYJMENOVANÁ SLOVA L – OPAKY  </vt:lpstr>
      <vt:lpstr>VYJMENOVANÁ SLOVA L – OPAKY  </vt:lpstr>
      <vt:lpstr>VYJMENOVANÁ SLOVA L – OPAKY  </vt:lpstr>
      <vt:lpstr>VYJMENOVANÁ SLOVA L – OPAKY  </vt:lpstr>
      <vt:lpstr>VYJMENOVANÁ SLOVA L – OPAKY  </vt:lpstr>
      <vt:lpstr>VYJMENOVANÁ SLOVA L – OPAKY </vt:lpstr>
      <vt:lpstr>VYJMENOVANÁ SLOVA L – OPAKY  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Notebook</cp:lastModifiedBy>
  <cp:revision>74</cp:revision>
  <dcterms:created xsi:type="dcterms:W3CDTF">2012-05-25T14:43:39Z</dcterms:created>
  <dcterms:modified xsi:type="dcterms:W3CDTF">2013-01-28T17:59:42Z</dcterms:modified>
</cp:coreProperties>
</file>