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8"/>
  </p:notesMasterIdLst>
  <p:sldIdLst>
    <p:sldId id="262" r:id="rId2"/>
    <p:sldId id="258" r:id="rId3"/>
    <p:sldId id="259" r:id="rId4"/>
    <p:sldId id="260" r:id="rId5"/>
    <p:sldId id="261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106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DD7AE7-1C6D-4EEF-8F55-5052E0493EB0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EC666-2A1E-4EE0-9979-AE133A4F6E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027A474D-7D36-4A02-902C-921EC7C49368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027A474D-7D36-4A02-902C-921EC7C49368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t2.gstatic.com/images?q=tbn:ANd9GcQoz6_oi4JZ3SrXNfseTDG2BPDA6M-XC9bKtZ_CVapHXSSrfN8b7Q" TargetMode="External"/><Relationship Id="rId2" Type="http://schemas.openxmlformats.org/officeDocument/2006/relationships/hyperlink" Target="http://www.ratiborice-babiccinoudoli.cz/bozena-nemcova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t0.gstatic.com/images?q=tbn:ANd9GcTWK3JUPI568ZlT7uHb8hg-c3-9HN3T4HzpIT-IJVm3Q16CBwsF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8062912" cy="3096344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školy:  ZŠ Štětí, Ostrovní 300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Autor:  Mgr. Ilona Stieranková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materiálu</a:t>
            </a:r>
            <a:r>
              <a:rPr lang="cs-CZ" sz="2400" b="1" smtClean="0">
                <a:latin typeface="Arial" pitchFamily="34" charset="0"/>
                <a:cs typeface="Arial" pitchFamily="34" charset="0"/>
              </a:rPr>
              <a:t>: 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VY_32_INOVACE_ CJ.4.A.01_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pohadka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Název: Pohádka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Číslo operačního programu: CZ.1.07/1.4.00/21.1693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projektu: PRIMA ŠKOLA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 smtClean="0">
                <a:latin typeface="Arial" pitchFamily="34" charset="0"/>
                <a:cs typeface="Arial" pitchFamily="34" charset="0"/>
              </a:rPr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subTitle" idx="1"/>
          </p:nvPr>
        </p:nvSpPr>
        <p:spPr>
          <a:xfrm>
            <a:off x="323528" y="3356992"/>
            <a:ext cx="8820472" cy="1584176"/>
          </a:xfrm>
        </p:spPr>
        <p:txBody>
          <a:bodyPr>
            <a:normAutofit lnSpcReduction="10000"/>
          </a:bodyPr>
          <a:lstStyle/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Anotace: Materiál je určen pro žáky 4. ročníku, slouží k učivu literární výchovy </a:t>
            </a:r>
            <a:r>
              <a:rPr lang="cs-CZ" sz="2000" b="1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o pohádkách.</a:t>
            </a:r>
            <a:endParaRPr lang="cs-CZ" sz="2000" b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Datum: 01.11. 2011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Ročník: čtvrtý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Vzdělávací oblast: Český jazyk a literatura</a:t>
            </a:r>
            <a:endParaRPr lang="cs-CZ" sz="2000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869160"/>
            <a:ext cx="1811936" cy="1584176"/>
          </a:xfrm>
          <a:prstGeom prst="rect">
            <a:avLst/>
          </a:prstGeom>
          <a:noFill/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5301208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P O H Á D K A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Ústní lidová slovesnost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Vypravování příběhů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Stupňování děje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Šťastný konec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P O H Á D K A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Byl jednou jeden…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Plnění úkolů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Kouzelné předměty 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Čísla  (3, 7, 9, 100)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Nadpřirozené bytosti (vodník, drak, bludičky)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Zlo je potrestáno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P O H Á D K A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975192"/>
          </a:xfrm>
        </p:spPr>
        <p:txBody>
          <a:bodyPr>
            <a:normAutofit/>
          </a:bodyPr>
          <a:lstStyle/>
          <a:p>
            <a:r>
              <a:rPr lang="cs-CZ" dirty="0" smtClean="0"/>
              <a:t>BOŽENA NĚMCOVÁ  (1820  - 1862)</a:t>
            </a:r>
          </a:p>
          <a:p>
            <a:r>
              <a:rPr lang="cs-CZ" dirty="0" smtClean="0"/>
              <a:t>Barbora </a:t>
            </a:r>
            <a:r>
              <a:rPr lang="cs-CZ" dirty="0" err="1" smtClean="0"/>
              <a:t>Panklová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Naše nejznámější pohádkářka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403648" y="2996952"/>
            <a:ext cx="1875656" cy="2736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3068960"/>
            <a:ext cx="1991866" cy="25485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8144" y="3429000"/>
            <a:ext cx="2533650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P O H Á D K A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Použité zdroje:</a:t>
            </a:r>
          </a:p>
          <a:p>
            <a:r>
              <a:rPr lang="cs-CZ" sz="3200" dirty="0" smtClean="0">
                <a:latin typeface="Arial" pitchFamily="34" charset="0"/>
                <a:cs typeface="Arial" pitchFamily="34" charset="0"/>
                <a:hlinkClick r:id="rId2"/>
              </a:rPr>
              <a:t>http://www.</a:t>
            </a:r>
            <a:r>
              <a:rPr lang="cs-CZ" sz="3200" dirty="0" err="1" smtClean="0">
                <a:latin typeface="Arial" pitchFamily="34" charset="0"/>
                <a:cs typeface="Arial" pitchFamily="34" charset="0"/>
                <a:hlinkClick r:id="rId2"/>
              </a:rPr>
              <a:t>ratiborice</a:t>
            </a:r>
            <a:r>
              <a:rPr lang="cs-CZ" sz="3200" dirty="0" smtClean="0">
                <a:latin typeface="Arial" pitchFamily="34" charset="0"/>
                <a:cs typeface="Arial" pitchFamily="34" charset="0"/>
                <a:hlinkClick r:id="rId2"/>
              </a:rPr>
              <a:t>-</a:t>
            </a:r>
            <a:r>
              <a:rPr lang="cs-CZ" sz="3200" dirty="0" err="1" smtClean="0">
                <a:latin typeface="Arial" pitchFamily="34" charset="0"/>
                <a:cs typeface="Arial" pitchFamily="34" charset="0"/>
                <a:hlinkClick r:id="rId2"/>
              </a:rPr>
              <a:t>babiccinoudoli.cz</a:t>
            </a:r>
            <a:r>
              <a:rPr lang="cs-CZ" sz="3200" dirty="0" smtClean="0">
                <a:latin typeface="Arial" pitchFamily="34" charset="0"/>
                <a:cs typeface="Arial" pitchFamily="34" charset="0"/>
                <a:hlinkClick r:id="rId2"/>
              </a:rPr>
              <a:t>/</a:t>
            </a:r>
            <a:r>
              <a:rPr lang="cs-CZ" sz="3200" dirty="0" err="1" smtClean="0">
                <a:latin typeface="Arial" pitchFamily="34" charset="0"/>
                <a:cs typeface="Arial" pitchFamily="34" charset="0"/>
                <a:hlinkClick r:id="rId2"/>
              </a:rPr>
              <a:t>bozena</a:t>
            </a:r>
            <a:r>
              <a:rPr lang="cs-CZ" sz="3200" dirty="0" smtClean="0">
                <a:latin typeface="Arial" pitchFamily="34" charset="0"/>
                <a:cs typeface="Arial" pitchFamily="34" charset="0"/>
                <a:hlinkClick r:id="rId2"/>
              </a:rPr>
              <a:t>-</a:t>
            </a:r>
            <a:r>
              <a:rPr lang="cs-CZ" sz="3200" dirty="0" err="1" smtClean="0">
                <a:latin typeface="Arial" pitchFamily="34" charset="0"/>
                <a:cs typeface="Arial" pitchFamily="34" charset="0"/>
                <a:hlinkClick r:id="rId2"/>
              </a:rPr>
              <a:t>nemcova</a:t>
            </a: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hlinkClick r:id="rId3"/>
              </a:rPr>
              <a:t>http://t2.gstatic.com/</a:t>
            </a:r>
            <a:r>
              <a:rPr lang="cs-CZ" dirty="0" err="1" smtClean="0">
                <a:hlinkClick r:id="rId3"/>
              </a:rPr>
              <a:t>images</a:t>
            </a:r>
            <a:r>
              <a:rPr lang="cs-CZ" dirty="0" smtClean="0">
                <a:hlinkClick r:id="rId3"/>
              </a:rPr>
              <a:t>?q=</a:t>
            </a:r>
            <a:r>
              <a:rPr lang="cs-CZ" dirty="0" err="1" smtClean="0">
                <a:hlinkClick r:id="rId3"/>
              </a:rPr>
              <a:t>tbn</a:t>
            </a:r>
            <a:r>
              <a:rPr lang="cs-CZ" dirty="0" smtClean="0">
                <a:hlinkClick r:id="rId3"/>
              </a:rPr>
              <a:t>:ANd9GcQoz6_oi4JZ3SrXNfseTDG2BPDA6M-XC9bKtZ_CVapHXSSrfN8b7Q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http://t0.gstatic.com/</a:t>
            </a:r>
            <a:r>
              <a:rPr lang="cs-CZ" dirty="0" err="1" smtClean="0">
                <a:hlinkClick r:id="rId4"/>
              </a:rPr>
              <a:t>images</a:t>
            </a:r>
            <a:r>
              <a:rPr lang="cs-CZ" dirty="0" smtClean="0">
                <a:hlinkClick r:id="rId4"/>
              </a:rPr>
              <a:t>?q=</a:t>
            </a:r>
            <a:r>
              <a:rPr lang="cs-CZ" dirty="0" err="1" smtClean="0">
                <a:hlinkClick r:id="rId4"/>
              </a:rPr>
              <a:t>tbn</a:t>
            </a:r>
            <a:r>
              <a:rPr lang="cs-CZ" smtClean="0">
                <a:hlinkClick r:id="rId4"/>
              </a:rPr>
              <a:t>:ANd9GcTWK3JUPI568ZlT7uHb8hg-c3-9HN3T4HzpIT-IJVm3Q16CBwsF</a:t>
            </a:r>
            <a:endParaRPr lang="cs-CZ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P O H Á D K A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METODIKA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 dětmi si nejprve povídáme o pohádkách a spisovatelce.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Společná četba pohádky od Boženy Němcové (dle výběru dětí).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 přečtení pohádky ji žáci společně vypravují, upozorňujeme na odkazy z výkladu (úkoly, čísla, zlo…).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Část pohádky si děti vyberou a předvedou.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Zápis a obrázek do sešitů.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94</TotalTime>
  <Words>188</Words>
  <Application>Microsoft Office PowerPoint</Application>
  <PresentationFormat>Předvádění na obrazovce (4:3)</PresentationFormat>
  <Paragraphs>52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Talent</vt:lpstr>
      <vt:lpstr>  Název školy:  ZŠ Štětí, Ostrovní 300 Autor:  Mgr. Ilona Stieranková Název materiálu:   VY_32_INOVACE_ CJ.4.A.01_pohadka Název: Pohádka Číslo operačního programu: CZ.1.07/1.4.00/21.1693 Název projektu: PRIMA ŠKOLA </vt:lpstr>
      <vt:lpstr>P O H Á D K A</vt:lpstr>
      <vt:lpstr>P O H Á D K A</vt:lpstr>
      <vt:lpstr>P O H Á D K A</vt:lpstr>
      <vt:lpstr>P O H Á D K A</vt:lpstr>
      <vt:lpstr>P O H Á D K A</vt:lpstr>
    </vt:vector>
  </TitlesOfParts>
  <Company>Název společnosti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Vaše jméno</dc:creator>
  <cp:lastModifiedBy>Vaše jméno</cp:lastModifiedBy>
  <cp:revision>13</cp:revision>
  <dcterms:created xsi:type="dcterms:W3CDTF">2011-11-06T14:13:52Z</dcterms:created>
  <dcterms:modified xsi:type="dcterms:W3CDTF">2012-12-08T17:25:56Z</dcterms:modified>
</cp:coreProperties>
</file>