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2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109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_ CaJS.4.A.01_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pravek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Pravěk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o pravěku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01.11. 2011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Člověk a 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jeho svět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 R A V Ě K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Dějiny rozdělujeme: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Pravěk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Starověk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Středověk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Novověk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Nejnovější dějiny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 R A V Ě K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Starší doba kamenná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Střední doba kamenná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Mladší doba kamenná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Doba měděná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Doba bronzová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Doba železná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 R A V Ě K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Starší doba kamenná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Člověk vzpřímený (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Přezletice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u Prahy)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Kamenné nástroje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Lovci a sběrači (podle obživy)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 R A V Ě K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Střední doba kamenná</a:t>
            </a:r>
          </a:p>
          <a:p>
            <a:endParaRPr lang="cs-CZ" dirty="0" smtClean="0"/>
          </a:p>
          <a:p>
            <a:r>
              <a:rPr lang="cs-CZ" dirty="0" smtClean="0"/>
              <a:t>Keramika</a:t>
            </a:r>
          </a:p>
          <a:p>
            <a:pPr>
              <a:buNone/>
            </a:pPr>
            <a:r>
              <a:rPr lang="cs-CZ" dirty="0" smtClean="0"/>
              <a:t>    nádoby, sošky, šperky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Věstonická Venuše </a:t>
            </a:r>
          </a:p>
          <a:p>
            <a:pPr>
              <a:buNone/>
            </a:pPr>
            <a:r>
              <a:rPr lang="cs-CZ" dirty="0" smtClean="0"/>
              <a:t>    Dolní Věstonice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 R A V Ě K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Mladší doba kamenná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První zemědělci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Ruční nářadí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Ochočování zvířat (užitek, hlídání, lov škůdců)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Opevněné osady, domy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Majetkové rozdíly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 R A V Ě K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Doba měděná, bronzová, železná 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Objev kovů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Horníci, kováři, kovotepci, kovolitci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Řemeslníci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Směnný  obchod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 R A V Ě K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Hradiště  - opevněná sídla</a:t>
            </a:r>
          </a:p>
          <a:p>
            <a:endParaRPr lang="cs-CZ" dirty="0" smtClean="0"/>
          </a:p>
          <a:p>
            <a:r>
              <a:rPr lang="cs-CZ" dirty="0" smtClean="0"/>
              <a:t>Keltové </a:t>
            </a:r>
          </a:p>
          <a:p>
            <a:endParaRPr lang="cs-CZ" dirty="0" smtClean="0"/>
          </a:p>
          <a:p>
            <a:r>
              <a:rPr lang="cs-CZ" dirty="0" smtClean="0"/>
              <a:t>Ražba mincí – první peníze</a:t>
            </a:r>
          </a:p>
          <a:p>
            <a:endParaRPr lang="cs-CZ" dirty="0" smtClean="0"/>
          </a:p>
          <a:p>
            <a:r>
              <a:rPr lang="cs-CZ" dirty="0" smtClean="0"/>
              <a:t>Germáni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 R A V Ě K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 R A V Ě K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Učební materiál slouží k procvičení              a ústnímu opakování učiva.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zjišťujeme znalosti žáků.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závěr vyplní žáci připravený test.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92</TotalTime>
  <Words>223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  Název školy:  ZŠ Štětí, Ostrovní 300 Autor:  Mgr. Ilona Stieranková Název materiálu:  VY_32_INOVACE_ CaJS.4.A.01_pravek Název: Pravěk Číslo operačního programu: CZ.1.07/1.4.00/21.1693 Název projektu: PRIMA ŠKOLA </vt:lpstr>
      <vt:lpstr>P R A V Ě K</vt:lpstr>
      <vt:lpstr>P R A V Ě K</vt:lpstr>
      <vt:lpstr>P R A V Ě K</vt:lpstr>
      <vt:lpstr>P R A V Ě K</vt:lpstr>
      <vt:lpstr>P R A V Ě K</vt:lpstr>
      <vt:lpstr>P R A V Ě K</vt:lpstr>
      <vt:lpstr>P R A V Ě K</vt:lpstr>
      <vt:lpstr>P R A V Ě K</vt:lpstr>
      <vt:lpstr>P R A V Ě K</vt:lpstr>
    </vt:vector>
  </TitlesOfParts>
  <Company>Název společnosti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Martin a Lída</cp:lastModifiedBy>
  <cp:revision>18</cp:revision>
  <dcterms:created xsi:type="dcterms:W3CDTF">2011-11-06T14:13:52Z</dcterms:created>
  <dcterms:modified xsi:type="dcterms:W3CDTF">2013-02-17T13:59:32Z</dcterms:modified>
</cp:coreProperties>
</file>