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75" r:id="rId4"/>
    <p:sldId id="276" r:id="rId5"/>
    <p:sldId id="277" r:id="rId6"/>
    <p:sldId id="27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s-smilovice-reka.ic.cz/obr/article_toulky/rys.jpg" TargetMode="External"/><Relationship Id="rId3" Type="http://schemas.openxmlformats.org/officeDocument/2006/relationships/hyperlink" Target="http://upload.wikimedia.org/wikipedia/commons/thumb/6/63/Lynx_lynx2.jpg/398px-Lynx_lynx2.jpg" TargetMode="External"/><Relationship Id="rId7" Type="http://schemas.openxmlformats.org/officeDocument/2006/relationships/hyperlink" Target="http://g.denik.cz/57/d2/rys_ostrovid_zoo_mladata_denik-380.jpg" TargetMode="External"/><Relationship Id="rId2" Type="http://schemas.openxmlformats.org/officeDocument/2006/relationships/hyperlink" Target="http://upload.wikimedia.org/wikipedia/commons/thumb/6/68/Lynx_lynx_poing.jpg/399px-Lynx_lynx_po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s-smilovice-reka.ic.cz/obr/article_toulky/rys_stopa.jpg" TargetMode="External"/><Relationship Id="rId5" Type="http://schemas.openxmlformats.org/officeDocument/2006/relationships/hyperlink" Target="http://www.ms-smilovice-reka.ic.cz/obr/article_toulky/rys_popis.jpg" TargetMode="External"/><Relationship Id="rId4" Type="http://schemas.openxmlformats.org/officeDocument/2006/relationships/hyperlink" Target="http://www.moji-psi.estranky.cz/img/picture/443/paragraf.jpg" TargetMode="External"/><Relationship Id="rId9" Type="http://schemas.openxmlformats.org/officeDocument/2006/relationships/hyperlink" Target="http://www.selmy.cz/data/images/rys/rys_08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youtube.com/watch?v=u-RdJXeI-4A&amp;list=UUGxRWwduHVNlOiG9SQif-Jw&amp;index=4" TargetMode="Externa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4154764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18.8.2012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VY_52_INOVACE_06_rys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Rys ostrovid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8448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7190" y="2956155"/>
            <a:ext cx="82296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cs-CZ" sz="1200" dirty="0"/>
              <a:t>BERNARD LANDGRAF.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17.2.2013].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upload.wikimedia.org/wikipedia/commons/thumb/6/68/Lynx_lynx_poing.jpg/399px-Lynx_lynx_poing.jpg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MPIET.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17.2.2013].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upload.wikimedia.org/wikipedia/commons/thumb/6/63/Lynx_lynx2.jpg/398px-Lynx_lynx2.jpg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http://www.moji-psi.estranky.cz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4"/>
              </a:rPr>
              <a:t>http://</a:t>
            </a:r>
            <a:r>
              <a:rPr lang="pt-BR" sz="1200" dirty="0" smtClean="0">
                <a:hlinkClick r:id="rId4"/>
              </a:rPr>
              <a:t>www.moji-psi.estranky.cz/img/picture/443/paragraf.jpg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 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5"/>
              </a:rPr>
              <a:t>http://</a:t>
            </a:r>
            <a:r>
              <a:rPr lang="pt-BR" sz="1200" dirty="0" smtClean="0">
                <a:hlinkClick r:id="rId5"/>
              </a:rPr>
              <a:t>www.ms-smilovice-reka.ic.cz/obr/article_toulky/rys_popis.jpg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6"/>
              </a:rPr>
              <a:t>http://</a:t>
            </a:r>
            <a:r>
              <a:rPr lang="pt-BR" sz="1200" dirty="0" smtClean="0">
                <a:hlinkClick r:id="rId6"/>
              </a:rPr>
              <a:t>www.ms-smilovice-reka.ic.cz/obr/article_toulky/rys_stopa.jpg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 smtClean="0"/>
              <a:t> </a:t>
            </a:r>
            <a:r>
              <a:rPr lang="cs-CZ" sz="1200" dirty="0"/>
              <a:t>ZOO OSTRAVA. </a:t>
            </a:r>
            <a:r>
              <a:rPr lang="cs-CZ" sz="1200" i="1" dirty="0"/>
              <a:t>http://moravskoslezsky.denik.cz</a:t>
            </a:r>
            <a:r>
              <a:rPr lang="cs-CZ" sz="1200" dirty="0"/>
              <a:t> [online]. [cit. 17.2.2013].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g.denik.cz/57/d2/rys_ostrovid_zoo_mladata_denik-380.jpg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pt-BR" sz="1200" dirty="0"/>
              <a:t>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8"/>
              </a:rPr>
              <a:t>http://</a:t>
            </a:r>
            <a:r>
              <a:rPr lang="pt-BR" sz="1200" dirty="0" smtClean="0">
                <a:hlinkClick r:id="rId8"/>
              </a:rPr>
              <a:t>www.ms-smilovice-reka.ic.cz/obr/article_toulky/rys.jpg</a:t>
            </a:r>
            <a:endParaRPr lang="cs-CZ" sz="1200" dirty="0" smtClean="0"/>
          </a:p>
          <a:p>
            <a:pPr marL="228600" indent="-228600">
              <a:buAutoNum type="arabicPeriod"/>
            </a:pPr>
            <a:r>
              <a:rPr lang="cs-CZ" sz="1200" dirty="0"/>
              <a:t>KAREL BROŽ. </a:t>
            </a:r>
            <a:r>
              <a:rPr lang="cs-CZ" sz="1200" i="1" dirty="0"/>
              <a:t>http://www.selmy.cz</a:t>
            </a:r>
            <a:r>
              <a:rPr lang="cs-CZ" sz="1200" dirty="0"/>
              <a:t> [online]. [cit. 17.2.2013].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www.selmy.cz/data/images/rys/rys_08.jpg</a:t>
            </a:r>
            <a:r>
              <a:rPr lang="pt-BR" sz="1200" dirty="0" smtClean="0"/>
              <a:t> </a:t>
            </a:r>
            <a:r>
              <a:rPr lang="cs-CZ" sz="1200" dirty="0" smtClean="0"/>
              <a:t> </a:t>
            </a:r>
            <a:r>
              <a:rPr lang="pt-BR" sz="1200" dirty="0" smtClean="0"/>
              <a:t> </a:t>
            </a:r>
            <a:r>
              <a:rPr lang="cs-CZ" sz="1200" dirty="0" smtClean="0"/>
              <a:t>  </a:t>
            </a:r>
            <a:endParaRPr lang="cs-CZ" sz="1200" dirty="0" smtClean="0"/>
          </a:p>
          <a:p>
            <a:r>
              <a:rPr lang="cs-CZ" sz="1200" dirty="0" smtClean="0"/>
              <a:t>9.   Obrázky webu Office.com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Rys ostrovid</a:t>
            </a:r>
            <a:br>
              <a:rPr lang="cs-CZ" b="1" dirty="0" smtClean="0"/>
            </a:br>
            <a:r>
              <a:rPr lang="cs-CZ" i="1" dirty="0" smtClean="0"/>
              <a:t>(</a:t>
            </a:r>
            <a:r>
              <a:rPr lang="cs-CZ" i="1" dirty="0" err="1"/>
              <a:t>L</a:t>
            </a:r>
            <a:r>
              <a:rPr lang="cs-CZ" i="1" dirty="0" err="1" smtClean="0"/>
              <a:t>ynx</a:t>
            </a:r>
            <a:r>
              <a:rPr lang="cs-CZ" i="1" dirty="0" smtClean="0"/>
              <a:t> </a:t>
            </a:r>
            <a:r>
              <a:rPr lang="cs-CZ" i="1" dirty="0" err="1" smtClean="0"/>
              <a:t>lynx</a:t>
            </a:r>
            <a:r>
              <a:rPr lang="cs-CZ" i="1" dirty="0" smtClean="0"/>
              <a:t>)</a:t>
            </a:r>
            <a:endParaRPr lang="cs-CZ" b="1" dirty="0"/>
          </a:p>
        </p:txBody>
      </p:sp>
      <p:pic>
        <p:nvPicPr>
          <p:cNvPr id="1026" name="Picture 2" descr="Soubor:Lynx lynx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409" y="1628800"/>
            <a:ext cx="3287614" cy="495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Lynx lynx po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952328" cy="4432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5LPHHVSI\MC9000572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228" y="188640"/>
            <a:ext cx="1259380" cy="12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81044" y="4328444"/>
            <a:ext cx="234139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kvrnitá srst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89749" y="6145884"/>
            <a:ext cx="113541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lovec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91668" y="3221687"/>
            <a:ext cx="234139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váží až 35 kg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71387" y="2112348"/>
            <a:ext cx="296071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a</a:t>
            </a:r>
            <a:r>
              <a:rPr lang="cs-CZ" sz="3200" dirty="0" smtClean="0"/>
              <a:t>ž 75 cm vysoký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44596" y="148175"/>
            <a:ext cx="1728335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zákonem chráněný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369" y="4620832"/>
            <a:ext cx="280831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kočkovitá šelma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5405662"/>
            <a:ext cx="244827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masožravec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5853496"/>
            <a:ext cx="4463101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bývá lesy mírného pásu</a:t>
            </a:r>
            <a:endParaRPr lang="cs-CZ" sz="3200" dirty="0"/>
          </a:p>
        </p:txBody>
      </p:sp>
      <p:pic>
        <p:nvPicPr>
          <p:cNvPr id="1031" name="Picture 7" descr="paragraf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627" y="1400739"/>
            <a:ext cx="1087056" cy="1000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585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Rodinka rysa</a:t>
            </a:r>
            <a:endParaRPr lang="cs-CZ" b="1" dirty="0"/>
          </a:p>
        </p:txBody>
      </p:sp>
      <p:pic>
        <p:nvPicPr>
          <p:cNvPr id="2050" name="Picture 2" descr="http://www.ms-smilovice-reka.ic.cz/obr/article_toulky/rys_pop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999" y="1466120"/>
            <a:ext cx="3296109" cy="252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ms-smilovice-reka.ic.cz/obr/article_toulky/rys_stop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512" y="1445711"/>
            <a:ext cx="4189687" cy="252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5824" y="1196752"/>
            <a:ext cx="999983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rys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62065" y="1340768"/>
            <a:ext cx="136815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rysice</a:t>
            </a:r>
            <a:endParaRPr lang="cs-CZ" sz="3200" dirty="0"/>
          </a:p>
        </p:txBody>
      </p:sp>
      <p:pic>
        <p:nvPicPr>
          <p:cNvPr id="2054" name="Picture 6" descr="Mlá&amp;dcaron;ata rysa ostrovida v ostravské zo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66" y="4415538"/>
            <a:ext cx="2565691" cy="189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27057" y="4579338"/>
            <a:ext cx="1872209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mláďata v ostravské ZOO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904030" y="4892805"/>
            <a:ext cx="2612159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http://www.youtube.com/watch?v=u-RdJXeI-4A&amp;list=UUGxRWwduHVNlOiG9SQif-Jw&amp;index=4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22089" y="4194619"/>
            <a:ext cx="267411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rys na Šumavě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96021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6" grpId="0" animBg="1"/>
      <p:bldP spid="4" grpId="0" animBg="1"/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upload.wikimedia.org/wikipedia/commons/f/f5/Wiki-Lynx_lynx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9877"/>
            <a:ext cx="3395152" cy="2128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y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37112"/>
            <a:ext cx="3465677" cy="210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283152" cy="1143000"/>
          </a:xfrm>
        </p:spPr>
        <p:txBody>
          <a:bodyPr/>
          <a:lstStyle/>
          <a:p>
            <a:r>
              <a:rPr lang="cs-CZ" b="1" dirty="0" smtClean="0"/>
              <a:t>Život rysa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221047" y="199337"/>
            <a:ext cx="2520280" cy="201622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Rys je jediná velká šelma na území ČR.</a:t>
            </a:r>
            <a:endParaRPr lang="cs-CZ" sz="3200" dirty="0"/>
          </a:p>
        </p:txBody>
      </p:sp>
      <p:pic>
        <p:nvPicPr>
          <p:cNvPr id="3074" name="Picture 2" descr="lynx lynx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40768"/>
            <a:ext cx="4701388" cy="3290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436096" y="242247"/>
            <a:ext cx="3096344" cy="698685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Žije samotářsky.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195895" y="2353693"/>
            <a:ext cx="3049647" cy="165618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Je aktivní za soumraku, přes den odpočívá.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6913625" y="1027429"/>
            <a:ext cx="2159732" cy="1188132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Značkuje si teritorium.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6516216" y="3181784"/>
            <a:ext cx="2557141" cy="360955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Rys je naším největším volně žijícím predátorem, rád si s kořistí hraje.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5182" y="6027759"/>
            <a:ext cx="3240360" cy="72008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Mapka rozšíření.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15052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 algn="just">
              <a:buNone/>
            </a:pPr>
            <a:r>
              <a:rPr lang="cs-CZ" dirty="0" smtClean="0"/>
              <a:t>Rys je naším největším volně žijícím__________. Má hustou a ___________srst. Svou kořist _____, rád si s ní ______. Rys žije __________. Trusem a močí si značkuje svoje ___________. Na našem území je _________ zákonem.</a:t>
            </a:r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085184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skvrnitou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5843686"/>
            <a:ext cx="17641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chráněný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5136875"/>
            <a:ext cx="1964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teritorium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7489" y="5856239"/>
            <a:ext cx="2138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samotářsky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5137237"/>
            <a:ext cx="104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hraje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16920" y="5137237"/>
            <a:ext cx="855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loví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28938" y="5884741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predátorem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123" name="Picture 3" descr="C:\Users\Marie\AppData\Local\Microsoft\Windows\Temporary Internet Files\Content.IE5\5XPMUPHO\MC9003470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116" y="4730420"/>
            <a:ext cx="1837030" cy="169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247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-0.02268 C 0.01406 -0.01643 0.00712 -0.01898 0.0217 -0.0162 C 0.03489 -0.01064 0.0467 -0.00787 0.06042 -0.00509 C 0.06371 -0.00393 0.06684 -0.00231 0.07014 -0.00115 C 0.07691 0.00162 0.09114 0.00348 0.09114 0.00348 C 0.15226 0.02963 0.22118 0.02292 0.28316 0.00116 C 0.28472 -0.00023 0.28611 -0.00208 0.28785 -0.003 C 0.28993 -0.00416 0.29236 -0.00393 0.29444 -0.00509 C 0.30347 -0.01157 0.30347 -0.01342 0.30885 -0.02268 C 0.31233 -0.0456 0.31823 -0.06782 0.3217 -0.0912 C 0.32101 -0.11689 0.32413 -0.16967 0.31042 -0.19652 C 0.30608 -0.21412 0.29757 -0.22523 0.28958 -0.23958 C 0.28576 -0.24675 0.28281 -0.25509 0.2783 -0.26111 C 0.27639 -0.26365 0.26614 -0.27106 0.26528 -0.27175 C 0.2533 -0.28217 0.24462 -0.28495 0.22986 -0.2868 C 0.20087 -0.29722 0.17066 -0.3037 0.14114 -0.31064 C 0.12361 -0.31481 0.10712 -0.32245 0.08958 -0.32569 C 0.08281 -0.32916 0.075 -0.33009 0.06858 -0.33425 C 0.05955 -0.34004 0.05035 -0.34907 0.04114 -0.35347 C 0.03698 -0.35555 0.03246 -0.35578 0.0283 -0.35787 C 0.02222 -0.36088 0.01649 -0.36504 0.01042 -0.36851 C 0.00226 -0.37314 -0.00382 -0.38194 -0.01215 -0.38588 C -0.0224 -0.39629 -0.02674 -0.41458 -0.03785 -0.42476 C -0.04514 -0.43912 -0.05278 -0.45185 -0.05886 -0.46759 C -0.06267 -0.5 -0.05816 -0.46782 -0.06215 -0.4868 C -0.06337 -0.49259 -0.06528 -0.50416 -0.06528 -0.50393 C -0.06754 -0.53842 -0.07136 -0.57546 -0.06042 -0.6074 C -0.05538 -0.62199 -0.04618 -0.62685 -0.03629 -0.63518 C -0.03299 -0.63796 -0.02986 -0.64097 -0.02656 -0.64398 C -0.02448 -0.64583 -0.01476 -0.64791 -0.01372 -0.64814 C -0.00677 -0.65046 0.00243 -0.6537 0.00885 -0.65671 C 0.0283 -0.6655 0.04826 -0.67569 0.06858 -0.68055 C 0.09184 -0.69282 0.11979 -0.6905 0.14444 -0.69328 C 0.16545 -0.69838 0.18628 -0.70393 0.20729 -0.70833 C 0.22031 -0.71458 0.20173 -0.70625 0.22986 -0.71273 C 0.23993 -0.71504 0.23698 -0.71666 0.24444 -0.71921 C 0.26788 -0.72731 0.29045 -0.73888 0.31371 -0.74722 C 0.35017 -0.74467 0.33802 -0.74421 0.36215 -0.73842 C 0.37292 -0.73287 0.38472 -0.72939 0.39601 -0.72569 C 0.40382 -0.72037 0.4066 -0.71666 0.41042 -0.70625 C 0.40885 -0.67777 0.41024 -0.67037 0.39913 -0.64814 C 0.39705 -0.64398 0.39479 -0.63773 0.39114 -0.63518 C 0.38819 -0.6331 0.38142 -0.63101 0.38142 -0.63078 C 0.35781 -0.6331 0.36632 -0.6331 0.35573 -0.6331 " pathEditMode="relative" rAng="0" ptsTypes="fffffffffffffffffffffffffffffffffffffffffff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58" y="-3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44444E-6 C 0.00365 -0.00717 0.00851 -0.01366 0.01129 -0.02153 C 0.01719 -0.03773 0.00764 -0.01759 0.01615 -0.03449 C 0.02049 -0.05162 0.02379 -0.06875 0.02743 -0.08611 C 0.02882 -0.09259 0.0323 -0.10532 0.0323 -0.10532 C 0.03368 -0.11643 0.03559 -0.12662 0.03716 -0.1375 C 0.03664 -0.16458 0.03959 -0.2044 0.0323 -0.23449 C 0.02969 -0.25972 0.02518 -0.2868 0.01129 -0.30532 C 0.00521 -0.33032 -0.03072 -0.3412 -0.04843 -0.34398 C -0.05659 -0.34815 -0.06024 -0.34815 -0.06927 -0.34629 C -0.07586 -0.34305 -0.08003 -0.33958 -0.08715 -0.3375 C -0.09409 -0.33287 -0.09861 -0.32662 -0.10486 -0.32037 C -0.10677 -0.31528 -0.10972 -0.31065 -0.11128 -0.30532 C -0.11284 -0.29977 -0.11458 -0.28819 -0.11458 -0.28819 C -0.11441 -0.28565 -0.11302 -0.26759 -0.11128 -0.26227 C -0.1092 -0.25578 -0.10486 -0.25231 -0.10156 -0.24722 C -0.08836 -0.22639 -0.0717 -0.21666 -0.05312 -0.20648 C -0.03975 -0.19907 -0.02691 -0.19028 -0.01284 -0.18495 C 0.00799 -0.17708 0.03004 -0.17546 0.05157 -0.17199 C 0.08386 -0.16666 0.11598 -0.16065 0.14827 -0.15694 C 0.18716 -0.15764 0.22587 -0.15717 0.26441 -0.15903 C 0.27396 -0.15949 0.29931 -0.16759 0.30816 -0.16991 C 0.35539 -0.18241 0.4066 -0.2037 0.44514 -0.24514 C 0.45382 -0.2544 0.46164 -0.2669 0.46945 -0.27731 C 0.4724 -0.28588 0.47483 -0.29444 0.47743 -0.30324 C 0.47796 -0.30833 0.47796 -0.31342 0.479 -0.31828 C 0.47952 -0.32083 0.48143 -0.32245 0.4823 -0.32477 C 0.48299 -0.32685 0.48351 -0.32893 0.48386 -0.33125 C 0.48803 -0.35393 0.48941 -0.37731 0.49358 -0.4 C 0.49653 -0.43773 0.49549 -0.47893 0.47743 -0.50972 C 0.47292 -0.52801 0.45886 -0.54467 0.44844 -0.55694 C 0.43889 -0.56805 0.44584 -0.56366 0.43716 -0.56782 C 0.42292 -0.58611 0.39966 -0.59143 0.38056 -0.5956 C 0.37049 -0.59491 0.36025 -0.59467 0.34983 -0.59352 C 0.33855 -0.59213 0.33282 -0.57893 0.32257 -0.57407 C 0.31962 -0.57014 0.3158 -0.56736 0.31268 -0.56342 C 0.30625 -0.55463 0.29827 -0.52847 0.29514 -0.5162 C 0.29358 -0.50972 0.29184 -0.50324 0.29028 -0.49676 C 0.28924 -0.49236 0.2882 -0.48819 0.28716 -0.48379 C 0.28664 -0.48171 0.28542 -0.47731 0.28542 -0.47731 C 0.28646 -0.46944 0.28993 -0.44722 0.29844 -0.44722 " pathEditMode="relative" ptsTypes="ffffffffffffffffffffffffffffffffffffffffA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56 -0.02176 C 0.00295 -0.01412 0.00608 -0.01273 0.01545 -0.0088 C 0.02587 -0.01042 0.02986 -0.01042 0.03802 -0.01736 C 0.04601 -0.03334 0.04896 -0.04607 0.05243 -0.06482 C 0.04931 -0.08565 0.04861 -0.09468 0.0316 -0.09908 C 0.02257 -0.10718 0.01337 -0.10811 0.00243 -0.10996 C -0.02917 -0.10857 -0.05694 -0.10371 -0.08785 -0.10139 C -0.1 -0.09699 -0.11267 -0.09723 -0.125 -0.09491 C -0.15191 -0.08287 -0.1625 -0.09144 -0.20243 -0.09283 C -0.21094 -0.09491 -0.21806 -0.09746 -0.22674 -0.09908 C -0.23733 -0.1051 -0.24913 -0.10834 -0.26042 -0.11204 C -0.26632 -0.11736 -0.27066 -0.12408 -0.27691 -0.12917 C -0.28108 -0.13936 -0.28507 -0.15023 -0.28785 -0.16158 C -0.28681 -0.16736 -0.28681 -0.17361 -0.28455 -0.17871 C -0.27865 -0.1926 -0.26632 -0.19746 -0.25556 -0.20023 C -0.23177 -0.21644 -0.21024 -0.20973 -0.18142 -0.21088 C -0.16267 -0.21019 -0.14375 -0.21042 -0.125 -0.2088 C -0.10486 -0.20718 -0.08559 -0.2 -0.06528 -0.19815 C -0.04323 -0.19885 -0.02118 -0.19792 0.00087 -0.20023 C 0.01354 -0.20162 0.02188 -0.21135 0.03316 -0.21736 C 0.04722 -0.22477 0.06181 -0.22824 0.07674 -0.23033 C 0.08472 -0.23565 0.08976 -0.24236 0.09757 -0.24746 C 0.10677 -0.26551 0.11684 -0.2838 0.12674 -0.30139 C 0.13003 -0.31436 0.13455 -0.32662 0.13628 -0.34005 C 0.13924 -0.36158 0.14045 -0.38311 0.14288 -0.40463 C 0.14115 -0.44051 0.14167 -0.47709 0.13472 -0.51204 C 0.12378 -0.56667 0.08403 -0.59931 0.04444 -0.60672 C 0.01215 -0.60533 -0.01875 -0.60255 -0.05069 -0.60023 C -0.07361 -0.59861 -0.0974 -0.59885 -0.12049 -0.59375 C -0.14601 -0.58797 -0.17066 -0.57963 -0.19583 -0.57223 C -0.20556 -0.56598 -0.21615 -0.56343 -0.22674 -0.55949 C -0.24253 -0.55324 -0.25816 -0.54514 -0.27517 -0.54213 C -0.32118 -0.53357 -0.36719 -0.53357 -0.41372 -0.53148 C -0.425 -0.52871 -0.43611 -0.52662 -0.44757 -0.525 C -0.46354 -0.51806 -0.47917 -0.51574 -0.49601 -0.51412 C -0.52066 -0.5088 -0.54549 -0.50232 -0.57014 -0.49699 C -0.58316 -0.48588 -0.56319 -0.50209 -0.58785 -0.48843 C -0.59861 -0.48241 -0.60694 -0.47963 -0.6184 -0.47755 C -0.63333 -0.47107 -0.64896 -0.46898 -0.66372 -0.4625 C -0.67031 -0.45949 -0.67431 -0.45602 -0.68142 -0.45394 C -0.69236 -0.44422 -0.68733 -0.44699 -0.69583 -0.44329 C -0.71059 -0.42848 -0.70365 -0.43195 -0.71528 -0.42824 C -0.72153 -0.41991 -0.72396 -0.4132 -0.72656 -0.40232 C -0.725 -0.39213 -0.72378 -0.38658 -0.71528 -0.38519 C -0.70243 -0.38287 -0.68802 -0.38311 -0.69913 -0.38311 " pathEditMode="relative" rAng="0" ptsTypes="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28" y="-2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76 -0.0176 C 0.00329 -0.02477 -0.00417 -0.02871 -0.01337 -0.03056 C -0.03039 -0.02917 -0.04289 -0.02662 -0.05851 -0.01991 C -0.06285 -0.01111 -0.06962 -0.00417 -0.07622 0.00162 C -0.0816 0.01203 -0.08386 0.02176 -0.08594 0.03402 C -0.08542 0.0412 -0.08594 0.04861 -0.08438 0.05555 C -0.08316 0.06157 -0.07848 0.06527 -0.07622 0.07037 C -0.075 0.07338 -0.07483 0.07685 -0.07309 0.07916 C -0.07136 0.08148 -0.06858 0.08148 -0.0665 0.08333 C -0.06372 0.08588 -0.06146 0.08935 -0.05851 0.09166 C -0.05712 0.09305 -0.05521 0.09305 -0.05365 0.09421 C -0.04827 0.09768 -0.04306 0.10439 -0.0375 0.10694 C -0.03125 0.10949 -0.02309 0.11111 -0.0165 0.11342 C 0.00052 0.125 0.02274 0.12685 0.04149 0.12847 C 0.06666 0.13541 0.09791 0.12639 0.12378 0.12407 C 0.13836 0.12152 0.15277 0.11875 0.16736 0.11574 C 0.17204 0.11342 0.17743 0.11412 0.18177 0.11111 C 0.18437 0.10949 0.19323 0.08889 0.19479 0.08564 C 0.19635 0.08264 0.19774 0.07963 0.19948 0.07685 C 0.20243 0.07199 0.2092 0.06412 0.2092 0.06435 C 0.20972 0.06203 0.21007 0.05972 0.21076 0.05764 C 0.21163 0.05439 0.21319 0.05208 0.21406 0.04907 C 0.21892 0.03148 0.22187 0.0125 0.22691 -0.00486 C 0.22604 -0.01991 0.22812 -0.02986 0.22204 -0.04144 C 0.21336 -0.05764 0.18993 -0.06297 0.17691 -0.06922 C 0.15972 -0.07732 0.14149 -0.08125 0.12378 -0.08658 C 0.10972 -0.09074 0.096 -0.09861 0.08177 -0.10162 C 0.0684 -0.1044 0.05486 -0.10764 0.04149 -0.11019 C 0.02239 -0.11389 0.00434 -0.11713 -0.01493 -0.11875 C -0.04427 -0.12107 -0.05261 -0.1213 -0.08438 -0.12315 C -0.1066 -0.12732 -0.12674 -0.14144 -0.14879 -0.14676 C -0.16233 -0.15834 -0.14393 -0.14352 -0.16007 -0.15324 C -0.16302 -0.1551 -0.16528 -0.15811 -0.16823 -0.15973 C -0.17136 -0.16158 -0.17796 -0.16389 -0.17796 -0.16366 C -0.18941 -0.17547 -0.2033 -0.18218 -0.21493 -0.19398 C -0.22344 -0.20255 -0.23108 -0.21297 -0.23924 -0.22199 C -0.2507 -0.23473 -0.23611 -0.21713 -0.25052 -0.23056 C -0.26111 -0.24028 -0.26754 -0.25556 -0.27796 -0.26505 C -0.28056 -0.27223 -0.28403 -0.27894 -0.28594 -0.28658 C -0.28646 -0.28866 -0.28646 -0.29121 -0.2875 -0.29306 C -0.28872 -0.29514 -0.2908 -0.29584 -0.29236 -0.29723 C -0.29462 -0.30926 -0.30105 -0.31598 -0.30695 -0.32523 C -0.31684 -0.34051 -0.32518 -0.35741 -0.33264 -0.37477 C -0.33507 -0.38704 -0.33855 -0.39861 -0.3408 -0.41111 C -0.34028 -0.42755 -0.34063 -0.44422 -0.33924 -0.46065 C -0.3382 -0.47315 -0.31111 -0.48843 -0.30365 -0.49074 C -0.3 -0.4919 -0.29618 -0.49236 -0.29236 -0.49306 C -0.27066 -0.50255 -0.24792 -0.50301 -0.22622 -0.51227 C -0.20521 -0.51019 -0.18108 -0.50811 -0.1665 -0.48426 C -0.16164 -0.47639 -0.16077 -0.46574 -0.15851 -0.45648 C -0.15921 -0.44561 -0.1573 -0.43311 -0.16181 -0.42408 C -0.16875 -0.40996 -0.17726 -0.39723 -0.18438 -0.38334 C -0.18629 -0.37547 -0.18594 -0.37917 -0.18594 -0.37246 " pathEditMode="relative" rAng="0" ptsTypes="f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19" y="-1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03704E-6 C -0.0066 -0.01366 0.00087 -0.00093 -0.00798 -0.0088 C -0.01753 -0.01713 -0.00816 -0.01297 -0.01771 -0.01945 C -0.02378 -0.02362 -0.03107 -0.02315 -0.03698 -0.02801 C -0.06163 -0.04815 -0.07864 -0.08241 -0.10156 -0.10556 C -0.11476 -0.1345 -0.09427 -0.09144 -0.11927 -0.13334 C -0.12691 -0.1463 -0.13489 -0.16019 -0.1434 -0.17223 C -0.14757 -0.17825 -0.1526 -0.18311 -0.15642 -0.18936 C -0.17673 -0.22315 -0.20451 -0.25602 -0.23055 -0.28172 C -0.24114 -0.29213 -0.25538 -0.29723 -0.26597 -0.30764 C -0.27274 -0.31436 -0.27361 -0.31598 -0.28212 -0.32061 C -0.30399 -0.33264 -0.32917 -0.33149 -0.35156 -0.34213 C -0.35955 -0.34144 -0.36771 -0.34144 -0.37569 -0.33982 C -0.38055 -0.33889 -0.38472 -0.33218 -0.38871 -0.32917 C -0.39618 -0.32362 -0.40035 -0.32223 -0.40642 -0.31413 C -0.40885 -0.30371 -0.4125 -0.29468 -0.41441 -0.28403 C -0.41389 -0.27755 -0.41389 -0.27084 -0.41285 -0.26459 C -0.41076 -0.25255 -0.4033 -0.24723 -0.3967 -0.24098 C -0.37448 -0.21968 -0.34792 -0.20741 -0.32083 -0.20001 C -0.29618 -0.18357 -0.27048 -0.1757 -0.2434 -0.17223 C -0.22778 -0.16737 -0.2125 -0.16575 -0.1967 -0.16343 C -0.16059 -0.16505 -0.12396 -0.16575 -0.08871 -0.17871 C -0.0717 -0.18496 -0.05382 -0.18913 -0.03698 -0.19584 C -0.01146 -0.20602 0.01372 -0.21783 0.04045 -0.22153 C 0.0625 -0.23612 0.08646 -0.24561 0.10972 -0.25602 C 0.11458 -0.25811 0.11806 -0.26343 0.12257 -0.26667 C 0.13316 -0.27431 0.1441 -0.28102 0.15486 -0.2882 C 0.17431 -0.30116 0.19705 -0.30973 0.21458 -0.32709 C 0.23368 -0.34607 0.25365 -0.35903 0.26788 -0.38496 C 0.27292 -0.39422 0.28021 -0.41088 0.28403 -0.41945 C 0.28507 -0.42153 0.28715 -0.42593 0.28715 -0.42593 C 0.28854 -0.43751 0.29028 -0.44885 0.29202 -0.46042 C 0.29149 -0.48195 0.29149 -0.50325 0.29045 -0.52477 C 0.29028 -0.53033 0.28733 -0.53311 0.28559 -0.53774 C 0.28195 -0.54792 0.2842 -0.56019 0.27587 -0.56783 C 0.26493 -0.57778 0.25452 -0.59144 0.24202 -0.59792 C 0.22639 -0.60579 0.20972 -0.60973 0.19358 -0.61505 C 0.17518 -0.61343 0.1599 -0.60903 0.14202 -0.60649 C 0.12431 -0.59746 0.10608 -0.58843 0.09045 -0.57431 C 0.08941 -0.57223 0.08854 -0.56968 0.08715 -0.56783 C 0.08577 -0.56598 0.08351 -0.56551 0.08229 -0.56343 C 0.08125 -0.56181 0.0816 -0.55903 0.08073 -0.55718 C 0.07952 -0.55463 0.07726 -0.55301 0.07587 -0.5507 C 0.06875 -0.5382 0.06979 -0.53889 0.06615 -0.52477 C 0.06458 -0.51829 0.06285 -0.51204 0.06129 -0.50556 C 0.06024 -0.50116 0.0592 -0.497 0.05816 -0.4926 C 0.05764 -0.49051 0.0566 -0.48612 0.0566 -0.48612 C 0.05816 -0.47038 0.05816 -0.46598 0.05816 -0.47315 " pathEditMode="relative" ptsTypes="f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C -0.00105 -0.00208 -0.00313 -0.00394 -0.00313 -0.00625 C -0.00313 -0.01065 -0.00105 -0.01505 2.77778E-6 -0.01921 C 0.00225 -0.02801 0.00364 -0.03542 0.00486 -0.04491 C 0.00434 -0.06273 0.00416 -0.08079 0.00329 -0.09884 C 0.0026 -0.11065 -0.00261 -0.12315 -0.00469 -0.13542 C -0.00695 -0.14907 -0.00799 -0.15857 -0.01441 -0.16968 C -0.01927 -0.18958 -0.03021 -0.21366 -0.04341 -0.22546 C -0.05851 -0.22269 -0.0698 -0.21458 -0.08386 -0.20833 C -0.08872 -0.20625 -0.0908 -0.20695 -0.09514 -0.20394 C -0.10608 -0.19699 -0.09341 -0.20208 -0.10643 -0.19769 C -0.11025 -0.19398 -0.11389 -0.19028 -0.11771 -0.18704 C -0.1224 -0.18264 -0.12917 -0.18171 -0.13386 -0.17639 C -0.14705 -0.16088 -0.1382 -0.16551 -0.14827 -0.16111 C -0.15868 -0.15162 -0.16007 -0.15093 -0.17257 -0.14815 C -0.18507 -0.15046 -0.19289 -0.15185 -0.20313 -0.16111 C -0.2073 -0.17222 -0.2125 -0.18333 -0.21771 -0.19329 C -0.22188 -0.21088 -0.21528 -0.18519 -0.22414 -0.21065 C -0.22605 -0.2162 -0.22743 -0.22199 -0.229 -0.22801 C -0.22952 -0.22986 -0.23056 -0.23426 -0.23056 -0.23426 C -0.2349 -0.27014 -0.24306 -0.30579 -0.24827 -0.3419 C -0.24809 -0.34699 -0.24757 -0.37755 -0.24514 -0.38912 C -0.23976 -0.41551 -0.23004 -0.43565 -0.22084 -0.46019 C -0.21233 -0.48287 -0.20348 -0.50486 -0.19341 -0.52662 C -0.18855 -0.53727 -0.18507 -0.54931 -0.179 -0.55903 C -0.17622 -0.56343 -0.17309 -0.56713 -0.17084 -0.57176 C -0.16337 -0.58704 -0.15816 -0.60486 -0.15 -0.61898 C -0.14306 -0.63125 -0.13368 -0.64074 -0.1257 -0.65139 C -0.11927 -0.65995 -0.11441 -0.67107 -0.10799 -0.6794 C -0.10139 -0.6882 -0.09306 -0.6956 -0.08542 -0.70301 C -0.07882 -0.70949 -0.0757 -0.71528 -0.06771 -0.71806 C -0.05816 -0.72616 -0.04792 -0.72847 -0.03698 -0.73079 C -0.02292 -0.7375 -0.00782 -0.73195 0.00659 -0.7287 C 0.03541 -0.72222 0.06458 -0.71412 0.09357 -0.70949 C 0.11632 -0.70139 0.13854 -0.69352 0.15972 -0.6794 C 0.17291 -0.67083 0.17916 -0.64931 0.19201 -0.64051 C 0.19861 -0.62755 0.19132 -0.64028 0.20173 -0.62778 C 0.2125 -0.61482 0.22309 -0.60162 0.23402 -0.58889 C 0.24548 -0.5757 0.25243 -0.5581 0.26302 -0.54375 C 0.26666 -0.53357 0.27204 -0.52407 0.27916 -0.51806 C 0.28923 -0.50023 0.30347 -0.4875 0.31302 -0.46852 C 0.31666 -0.45301 0.31145 -0.47199 0.31944 -0.45556 C 0.3217 -0.45116 0.32239 -0.4456 0.3243 -0.44051 C 0.32708 -0.4257 0.32361 -0.4375 0.33073 -0.4257 C 0.33316 -0.42176 0.33715 -0.41296 0.33715 -0.41296 C 0.33906 -0.40486 0.34288 -0.39931 0.34531 -0.3912 C 0.3493 -0.37824 0.35069 -0.36412 0.35659 -0.35232 C 0.35833 -0.3456 0.36024 -0.3375 0.36302 -0.33079 C 0.36493 -0.32639 0.36944 -0.31829 0.36944 -0.31829 C 0.37361 -0.30208 0.37274 -0.29653 0.38715 -0.29653 " pathEditMode="relative" ptsTypes="fff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22222E-6 C 0.00295 -0.00394 0.00712 -0.00648 0.00972 -0.01088 C 0.0125 -0.01528 0.01371 -0.02107 0.01614 -0.02593 C 0.02135 -0.04653 0.02812 -0.0669 0.03559 -0.08611 C 0.03837 -0.10463 0.0408 -0.12408 0.04514 -0.1419 C 0.04462 -0.15509 0.04462 -0.18449 0.04201 -0.20209 C 0.04097 -0.2088 0.03715 -0.22153 0.03715 -0.22153 C 0.03576 -0.23449 0.03299 -0.25162 0.02743 -0.2625 C 0.02535 -0.27084 0.02083 -0.27338 0.01614 -0.27963 C 0.00712 -0.2757 0.00243 -0.26829 -0.00313 -0.2581 C -0.00486 -0.25162 -0.00799 -0.23866 -0.00799 -0.23866 C -0.00729 -0.2294 -0.00764 -0.2213 -0.00486 -0.21296 C 0.00052 -0.19607 0.01128 -0.18959 0.02101 -0.17847 C 0.02274 -0.17639 0.02378 -0.17338 0.02587 -0.17199 C 0.0283 -0.17037 0.03125 -0.1706 0.03385 -0.16991 C 0.05625 -0.15209 0.08264 -0.14838 0.10816 -0.1463 C 0.16476 -0.14792 0.22083 -0.15232 0.27743 -0.15486 C 0.30347 -0.16273 0.33021 -0.16713 0.35642 -0.17431 C 0.38472 -0.18195 0.4125 -0.19398 0.44028 -0.2044 C 0.45885 -0.21134 0.47812 -0.21343 0.49687 -0.21945 C 0.52326 -0.22801 0.54948 -0.23681 0.57587 -0.24514 C 0.58733 -0.25278 0.59792 -0.26296 0.60816 -0.27315 C 0.62396 -0.30602 0.64358 -0.33426 0.6533 -0.37199 C 0.6559 -0.39352 0.65868 -0.41505 0.66128 -0.43658 C 0.66233 -0.44514 0.66458 -0.4625 0.66458 -0.4625 C 0.66319 -0.52153 0.66389 -0.57755 0.63715 -0.62593 C 0.63368 -0.64005 0.61962 -0.65579 0.60972 -0.6625 C 0.60312 -0.675 0.61059 -0.66296 0.6 -0.67315 C 0.58316 -0.68935 0.57812 -0.69931 0.55642 -0.70324 C 0.54392 -0.70857 0.53055 -0.70996 0.51771 -0.71181 C 0.49427 -0.71019 0.48455 -0.70972 0.46458 -0.70324 C 0.45799 -0.70116 0.45156 -0.69931 0.44514 -0.69676 C 0.44184 -0.6956 0.43559 -0.69259 0.43559 -0.69259 C 0.41771 -0.6757 0.40035 -0.65764 0.38385 -0.63866 C 0.37726 -0.63125 0.36441 -0.62107 0.35972 -0.61296 C 0.35104 -0.59769 0.3408 -0.58334 0.33229 -0.56783 C 0.32656 -0.55718 0.3243 -0.5507 0.31614 -0.5419 C 0.30555 -0.51435 0.31996 -0.54815 0.30816 -0.52917 C 0.3066 -0.52662 0.30625 -0.52315 0.30486 -0.52037 C 0.29948 -0.50903 0.29549 -0.49954 0.29028 -0.4882 C 0.28854 -0.47917 0.28594 -0.4713 0.28385 -0.4625 C 0.28246 -0.45671 0.28073 -0.44514 0.28073 -0.44514 C 0.28125 -0.42014 0.2809 -0.39491 0.28229 -0.36991 C 0.28264 -0.36204 0.29149 -0.33519 0.29687 -0.33334 C 0.29948 -0.33241 0.30226 -0.33334 0.30486 -0.33334 " pathEditMode="relative" ptsTypes="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8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766</TotalTime>
  <Words>423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Rys ostrovid (Lynx lynx)</vt:lpstr>
      <vt:lpstr>Rodinka rysa</vt:lpstr>
      <vt:lpstr>Život rysa</vt:lpstr>
      <vt:lpstr>Doplň text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63</cp:revision>
  <dcterms:created xsi:type="dcterms:W3CDTF">2013-02-10T09:33:26Z</dcterms:created>
  <dcterms:modified xsi:type="dcterms:W3CDTF">2013-02-17T14:25:56Z</dcterms:modified>
</cp:coreProperties>
</file>