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57" r:id="rId2"/>
    <p:sldId id="266" r:id="rId3"/>
    <p:sldId id="264" r:id="rId4"/>
    <p:sldId id="265" r:id="rId5"/>
    <p:sldId id="262" r:id="rId6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FFCC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88099" autoAdjust="0"/>
  </p:normalViewPr>
  <p:slideViewPr>
    <p:cSldViewPr>
      <p:cViewPr>
        <p:scale>
          <a:sx n="90" d="100"/>
          <a:sy n="90" d="100"/>
        </p:scale>
        <p:origin x="-81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Poznámky: Žáci se snaží přepsat zadaný text. 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14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C89FC-B90A-4C3E-8F48-319753FF57D6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434C5-C947-406C-B38C-06D4623F4745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BCC9-393C-4D5F-8F4C-5E5EF97C8E27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F79A9-9017-43AD-95D2-8A6F5296D17B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2C59-0815-45AC-9B89-F9556FD19F6F}" type="datetime1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D6BAB-B232-4AB7-A401-1F5EDEE22F44}" type="datetime1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7127-3AB7-4E72-9D17-824131BA039F}" type="datetime1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0AAC7-3A84-439C-8C74-F85C545C58F7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AABD-1342-4C0E-B060-62E07417265C}" type="datetime1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8AEC9-FAC1-4289-8BC7-93E9927689BA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EE00E-9F92-479E-8FB5-3162D3A89BC8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115FD-4E29-4074-BBFA-60ACC492D431}" type="datetime1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0" y="1916832"/>
            <a:ext cx="9144000" cy="3816424"/>
          </a:xfrm>
        </p:spPr>
        <p:txBody>
          <a:bodyPr>
            <a:normAutofit lnSpcReduction="10000"/>
          </a:bodyPr>
          <a:lstStyle/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ovládání a nastavení počítače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Klávesnice – psaní číslic a matematických funkcí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Josef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Haláček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08 - 2011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Informatika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psaní číslic a matematických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funkcí.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(spuštění klávesou F5, animace se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spouští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myši), výklad nové látky, podrobnější metodika viz.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jednotlivých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snímků.  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44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4" t="29820" r="11674" b="29820"/>
          <a:stretch/>
        </p:blipFill>
        <p:spPr bwMode="auto">
          <a:xfrm>
            <a:off x="179512" y="980728"/>
            <a:ext cx="8847251" cy="26189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3789040"/>
            <a:ext cx="2006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Př. </a:t>
            </a:r>
            <a:r>
              <a:rPr lang="cs-CZ" dirty="0" smtClean="0"/>
              <a:t>1 :   </a:t>
            </a:r>
            <a:r>
              <a:rPr lang="cs-CZ" dirty="0"/>
              <a:t>62 + 14 = </a:t>
            </a:r>
            <a:r>
              <a:rPr lang="cs-CZ" dirty="0" smtClean="0"/>
              <a:t>76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392350"/>
            <a:ext cx="6696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tiskneme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číslice na numerické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klávesnici.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8028384" y="2362208"/>
            <a:ext cx="288032" cy="346712"/>
            <a:chOff x="3635896" y="2348880"/>
            <a:chExt cx="288032" cy="346712"/>
          </a:xfrm>
        </p:grpSpPr>
        <p:sp>
          <p:nvSpPr>
            <p:cNvPr id="14" name="Obdélník 13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6</a:t>
              </a:r>
              <a:endParaRPr lang="cs-CZ" sz="1200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Psaní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číslic a matematických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funkcí.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187624" y="3798332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7668344" y="2696406"/>
            <a:ext cx="288032" cy="346712"/>
            <a:chOff x="3635896" y="2348880"/>
            <a:chExt cx="288032" cy="346712"/>
          </a:xfrm>
        </p:grpSpPr>
        <p:sp>
          <p:nvSpPr>
            <p:cNvPr id="21" name="Obdélník 20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2</a:t>
              </a: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148064" y="3789040"/>
            <a:ext cx="5040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6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372006" y="3789040"/>
            <a:ext cx="5040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2</a:t>
            </a:r>
            <a:endParaRPr lang="cs-CZ" sz="3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07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4" t="29820" r="11674" b="29820"/>
          <a:stretch/>
        </p:blipFill>
        <p:spPr bwMode="auto">
          <a:xfrm>
            <a:off x="179512" y="980728"/>
            <a:ext cx="8847251" cy="26189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3789040"/>
            <a:ext cx="18478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Př. 2: </a:t>
            </a:r>
            <a:r>
              <a:rPr lang="cs-CZ" dirty="0"/>
              <a:t>62 + 14 = </a:t>
            </a:r>
            <a:r>
              <a:rPr lang="cs-CZ" dirty="0" smtClean="0"/>
              <a:t>76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392350"/>
            <a:ext cx="6696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tiskneme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číslice na numerické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klávesnici.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8328804" y="2026528"/>
            <a:ext cx="288032" cy="843233"/>
            <a:chOff x="3635896" y="2348880"/>
            <a:chExt cx="288032" cy="472698"/>
          </a:xfrm>
        </p:grpSpPr>
        <p:sp>
          <p:nvSpPr>
            <p:cNvPr id="14" name="Obdélník 13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635896" y="2359913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+</a:t>
              </a:r>
            </a:p>
            <a:p>
              <a:endParaRPr lang="cs-CZ" sz="1200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Psaní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číslic a matematických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funkcí.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282453" y="3798332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789040"/>
            <a:ext cx="5040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+</a:t>
            </a:r>
            <a:endParaRPr lang="cs-CZ" sz="3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515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0" y="315089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Psaní číslic a matematických </a:t>
            </a: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funkcí.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27584" y="1136614"/>
            <a:ext cx="590465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1. 62 + 14 = 76</a:t>
            </a:r>
          </a:p>
          <a:p>
            <a:endParaRPr lang="cs-CZ" sz="2000" dirty="0" smtClean="0"/>
          </a:p>
          <a:p>
            <a:r>
              <a:rPr lang="cs-CZ" sz="2000" dirty="0" smtClean="0"/>
              <a:t>2. 15 * 15 = 225, je to správně?</a:t>
            </a:r>
          </a:p>
          <a:p>
            <a:endParaRPr lang="cs-CZ" sz="2000" dirty="0" smtClean="0"/>
          </a:p>
          <a:p>
            <a:r>
              <a:rPr lang="cs-CZ" sz="2000" dirty="0" smtClean="0"/>
              <a:t>3. 5x – 20 = 60, kolik je x ?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1115616" y="1136614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327684" y="1700808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27684" y="240779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835696" y="240779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61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7120</TotalTime>
  <Words>218</Words>
  <Application>Microsoft Office PowerPoint</Application>
  <PresentationFormat>Předvádění na obrazovce (4:3)</PresentationFormat>
  <Paragraphs>46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80</cp:revision>
  <dcterms:created xsi:type="dcterms:W3CDTF">2011-05-26T14:17:08Z</dcterms:created>
  <dcterms:modified xsi:type="dcterms:W3CDTF">2012-03-11T21:54:29Z</dcterms:modified>
</cp:coreProperties>
</file>