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1B888-6E5E-4248-A789-C41BB1A52EB4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26196-1109-45C6-9579-CA947EB968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Grimm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6/Die_Gartenlaube_(1858)_b_560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d/d1/Die_Gartenlaube_(1858)_b_561.jpg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8/84/Offterdinger_Rotkappchen_(2)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1/1c/Rapunzel,_Let_Down_Your_Hair_-_Anne_Anderson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2/2f/H%C3%A4nsel_und_Gretel2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6/64/Aschenputtel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5/58/Wolf_and_7_kids.jpg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9/Fischer_und_Frau.jpg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7/Crane_frog4.jpg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/index.php?title=Datei:Schneiderlein.jpg&amp;filetimestamp=20051105152905" TargetMode="External"/><Relationship Id="rId3" Type="http://schemas.openxmlformats.org/officeDocument/2006/relationships/hyperlink" Target="http://commons.wikimedia.org/wiki/File:Rapunzel,_Let_Down_Your_Hair_-_Anne_Anderson.jpg" TargetMode="External"/><Relationship Id="rId7" Type="http://schemas.openxmlformats.org/officeDocument/2006/relationships/hyperlink" Target="http://commons.wikimedia.org/wiki/File:Wolf_and_7_kids.jpg" TargetMode="External"/><Relationship Id="rId12" Type="http://schemas.openxmlformats.org/officeDocument/2006/relationships/hyperlink" Target="http://www.grimmstories.com/de/grimm_maerchen/die_sieben_raben" TargetMode="External"/><Relationship Id="rId2" Type="http://schemas.openxmlformats.org/officeDocument/2006/relationships/hyperlink" Target="http://commons.wikimedia.org/wiki/File:Offterdinger_Rotkappchen_(2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rimm.jpg" TargetMode="External"/><Relationship Id="rId11" Type="http://schemas.openxmlformats.org/officeDocument/2006/relationships/hyperlink" Target="http://www.grimmstories.com/de/grimm_maerchen/frau_holle" TargetMode="External"/><Relationship Id="rId5" Type="http://schemas.openxmlformats.org/officeDocument/2006/relationships/hyperlink" Target="http://commons.wikimedia.org/wiki/File:Aschenputtel.jpg" TargetMode="External"/><Relationship Id="rId10" Type="http://schemas.openxmlformats.org/officeDocument/2006/relationships/hyperlink" Target="http://commons.wikimedia.org/wiki/File:Crane_frog4.jpg" TargetMode="External"/><Relationship Id="rId4" Type="http://schemas.openxmlformats.org/officeDocument/2006/relationships/hyperlink" Target="http://commons.wikimedia.org/wiki/File:H%C3%A4nsel_und_Gretel2.jp" TargetMode="External"/><Relationship Id="rId9" Type="http://schemas.openxmlformats.org/officeDocument/2006/relationships/hyperlink" Target="http://commons.wikimedia.org/wiki/File:Fischer_und_Frau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6/Die_Gartenlaube_%281858%29_b_560.jpg" TargetMode="External"/><Relationship Id="rId3" Type="http://schemas.openxmlformats.org/officeDocument/2006/relationships/hyperlink" Target="http://www.grimmstories.com/de/grimm_maerchen/bruderchen_und_schwesterchen" TargetMode="External"/><Relationship Id="rId7" Type="http://schemas.openxmlformats.org/officeDocument/2006/relationships/hyperlink" Target="http://www.grimmstories.com/de/grimm_maerchen/dornroschen" TargetMode="External"/><Relationship Id="rId2" Type="http://schemas.openxmlformats.org/officeDocument/2006/relationships/hyperlink" Target="http://www.grimmstories.com/de/grimm_maerchen/die_bremer_stadtmusikant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rimmstories.com/de/grimm_maerchen/sneewittchen_schneewittchen" TargetMode="External"/><Relationship Id="rId5" Type="http://schemas.openxmlformats.org/officeDocument/2006/relationships/hyperlink" Target="http://www.grimmstories.com/de/grimm_maerchen/koenig_drosselbart" TargetMode="External"/><Relationship Id="rId4" Type="http://schemas.openxmlformats.org/officeDocument/2006/relationships/hyperlink" Target="http://www.grimmstories.com/de/grimm_maerchen/tischchen_deck_dich_goldesel_und_knuppel_aus_dem_sack" TargetMode="External"/><Relationship Id="rId9" Type="http://schemas.openxmlformats.org/officeDocument/2006/relationships/hyperlink" Target="http://cs.wikipedia.org/wiki/Soubor:Die_Gartenlaube_(1858)_b_56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NJ8</a:t>
                      </a:r>
                      <a:r>
                        <a:rPr lang="cs-CZ" baseline="0" dirty="0" smtClean="0"/>
                        <a:t> – 5 – </a:t>
                      </a:r>
                      <a:r>
                        <a:rPr lang="cs-CZ" baseline="0" dirty="0" err="1" smtClean="0"/>
                        <a:t>Brüder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Grimm</a:t>
                      </a:r>
                      <a:r>
                        <a:rPr lang="cs-CZ" baseline="0" dirty="0" smtClean="0"/>
                        <a:t> - </a:t>
                      </a:r>
                      <a:r>
                        <a:rPr lang="cs-CZ" baseline="0" dirty="0" err="1" smtClean="0"/>
                        <a:t>Märchen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Pohádky bratří </a:t>
                      </a:r>
                      <a:r>
                        <a:rPr lang="cs-CZ" dirty="0" err="1" smtClean="0"/>
                        <a:t>Grimmů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10. 12. 2010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16632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16632"/>
            <a:ext cx="889143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S BRATRY GRIMMY – SBĚRATELI LIDOVÝCH POHÁDEK</a:t>
            </a:r>
          </a:p>
          <a:p>
            <a:r>
              <a:rPr lang="cs-CZ" dirty="0" smtClean="0"/>
              <a:t>NEJZNÁMĚJŠÍ POHÁDKY BRATŘÍ GRIMMŮ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81128"/>
            <a:ext cx="6400800" cy="105767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62500" lnSpcReduction="20000"/>
          </a:bodyPr>
          <a:lstStyle/>
          <a:p>
            <a:r>
              <a:rPr lang="de-DE" sz="6000" b="1" dirty="0" smtClean="0">
                <a:solidFill>
                  <a:schemeClr val="tx1"/>
                </a:solidFill>
              </a:rPr>
              <a:t>Brüder </a:t>
            </a:r>
            <a:r>
              <a:rPr lang="de-DE" sz="6000" b="1" dirty="0" smtClean="0">
                <a:solidFill>
                  <a:schemeClr val="tx1"/>
                </a:solidFill>
              </a:rPr>
              <a:t>Grimm</a:t>
            </a:r>
            <a:r>
              <a:rPr lang="cs-CZ" sz="6000" b="1" dirty="0" smtClean="0">
                <a:solidFill>
                  <a:schemeClr val="tx1"/>
                </a:solidFill>
              </a:rPr>
              <a:t>: </a:t>
            </a:r>
            <a:r>
              <a:rPr lang="cs-CZ" sz="6000" b="1" dirty="0" err="1" smtClean="0">
                <a:solidFill>
                  <a:schemeClr val="tx1"/>
                </a:solidFill>
              </a:rPr>
              <a:t>Kinder</a:t>
            </a:r>
            <a:r>
              <a:rPr lang="cs-CZ" sz="6000" b="1" dirty="0" smtClean="0">
                <a:solidFill>
                  <a:schemeClr val="tx1"/>
                </a:solidFill>
              </a:rPr>
              <a:t> – </a:t>
            </a:r>
            <a:r>
              <a:rPr lang="cs-CZ" sz="6000" b="1" dirty="0" err="1" smtClean="0">
                <a:solidFill>
                  <a:schemeClr val="tx1"/>
                </a:solidFill>
              </a:rPr>
              <a:t>und</a:t>
            </a:r>
            <a:r>
              <a:rPr lang="cs-CZ" sz="6000" b="1" dirty="0" smtClean="0">
                <a:solidFill>
                  <a:schemeClr val="tx1"/>
                </a:solidFill>
              </a:rPr>
              <a:t> </a:t>
            </a:r>
            <a:r>
              <a:rPr lang="cs-CZ" sz="6000" b="1" dirty="0" err="1" smtClean="0">
                <a:solidFill>
                  <a:schemeClr val="tx1"/>
                </a:solidFill>
              </a:rPr>
              <a:t>Haus</a:t>
            </a:r>
            <a:r>
              <a:rPr lang="de-DE" sz="6000" b="1" dirty="0" err="1" smtClean="0">
                <a:solidFill>
                  <a:schemeClr val="tx1"/>
                </a:solidFill>
              </a:rPr>
              <a:t>märchen</a:t>
            </a:r>
            <a:endParaRPr lang="cs-CZ" sz="6000" b="1" dirty="0">
              <a:solidFill>
                <a:schemeClr val="tx1"/>
              </a:solidFill>
            </a:endParaRPr>
          </a:p>
        </p:txBody>
      </p:sp>
      <p:pic>
        <p:nvPicPr>
          <p:cNvPr id="4" name="Obrázek 3" descr="http://upload.wikimedia.org/wikipedia/commons/thumb/f/ff/Grimm.jpg/220px-Grimm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92696"/>
            <a:ext cx="3339827" cy="3813237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Jacob Ludwig Karl Grimm - fotografie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204864"/>
            <a:ext cx="1524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586551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Die bedeutendsten Sprachwissenschaftler und Sammler von Märchen</a:t>
            </a:r>
          </a:p>
          <a:p>
            <a:r>
              <a:rPr lang="de-DE" dirty="0" smtClean="0"/>
              <a:t>Jacob Grimm ( </a:t>
            </a:r>
            <a:r>
              <a:rPr lang="de-DE" sz="2800" dirty="0" smtClean="0"/>
              <a:t>4. 1. 1785 – 20. 9. 1863 </a:t>
            </a:r>
            <a:r>
              <a:rPr lang="de-DE" dirty="0" smtClean="0"/>
              <a:t>)</a:t>
            </a:r>
          </a:p>
          <a:p>
            <a:pPr>
              <a:buNone/>
            </a:pPr>
            <a:r>
              <a:rPr lang="de-DE" dirty="0"/>
              <a:t>	</a:t>
            </a:r>
            <a:r>
              <a:rPr lang="de-DE" dirty="0" smtClean="0"/>
              <a:t>			</a:t>
            </a:r>
            <a:r>
              <a:rPr lang="de-DE" sz="2800" dirty="0" smtClean="0"/>
              <a:t>in Hanau	  in  </a:t>
            </a:r>
            <a:r>
              <a:rPr lang="de-DE" sz="2800" dirty="0" smtClean="0"/>
              <a:t>Berlin</a:t>
            </a:r>
            <a:endParaRPr lang="de-DE" sz="2800" dirty="0" smtClean="0"/>
          </a:p>
          <a:p>
            <a:endParaRPr lang="de-DE" dirty="0" smtClean="0"/>
          </a:p>
          <a:p>
            <a:r>
              <a:rPr lang="de-DE" dirty="0" smtClean="0"/>
              <a:t>Wilhelm Grimm ( </a:t>
            </a:r>
            <a:r>
              <a:rPr lang="de-DE" sz="2800" dirty="0" smtClean="0"/>
              <a:t>24. 2. 1786 – 16. 12. 1859 </a:t>
            </a:r>
            <a:r>
              <a:rPr lang="de-DE" dirty="0" smtClean="0"/>
              <a:t>)</a:t>
            </a:r>
          </a:p>
          <a:p>
            <a:pPr>
              <a:buNone/>
            </a:pPr>
            <a:r>
              <a:rPr lang="de-DE" dirty="0" smtClean="0"/>
              <a:t>                                    </a:t>
            </a:r>
            <a:r>
              <a:rPr lang="de-DE" sz="2800" dirty="0" smtClean="0"/>
              <a:t>in Hanau</a:t>
            </a:r>
            <a:r>
              <a:rPr lang="de-DE" dirty="0" smtClean="0"/>
              <a:t>            </a:t>
            </a:r>
            <a:r>
              <a:rPr lang="de-DE" sz="2800" dirty="0" smtClean="0"/>
              <a:t>in Berlin                                </a:t>
            </a:r>
            <a:endParaRPr lang="cs-CZ" sz="2800" dirty="0"/>
          </a:p>
        </p:txBody>
      </p:sp>
      <p:pic>
        <p:nvPicPr>
          <p:cNvPr id="6" name="Obrázek 5" descr="Soubor:Die Gartenlaube (1858) b 560.jp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980728"/>
            <a:ext cx="1651248" cy="182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Soubor:Die Gartenlaube (1858) b 561.jpg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3717032"/>
            <a:ext cx="172819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Gemeinsame Werke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Kinder -  und Hausmärchen</a:t>
            </a:r>
          </a:p>
          <a:p>
            <a:r>
              <a:rPr lang="de-DE" dirty="0" smtClean="0"/>
              <a:t>Deutsche Sagen</a:t>
            </a:r>
          </a:p>
          <a:p>
            <a:r>
              <a:rPr lang="de-DE" dirty="0" smtClean="0"/>
              <a:t>Irische Elfenmärchen</a:t>
            </a:r>
          </a:p>
          <a:p>
            <a:r>
              <a:rPr lang="de-DE" dirty="0" smtClean="0"/>
              <a:t>Deutsche Mythologie</a:t>
            </a:r>
          </a:p>
          <a:p>
            <a:r>
              <a:rPr lang="de-DE" dirty="0" smtClean="0"/>
              <a:t>Deutsches Wörterbuch</a:t>
            </a:r>
          </a:p>
          <a:p>
            <a:endParaRPr lang="de-DE" dirty="0"/>
          </a:p>
          <a:p>
            <a:r>
              <a:rPr lang="de-DE" dirty="0" smtClean="0"/>
              <a:t>J. Grimm – Deutsche Grammatik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Die bedeutendsten Märchen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Rotkäppchen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Rapunzel</a:t>
            </a:r>
            <a:endParaRPr lang="cs-CZ" dirty="0"/>
          </a:p>
        </p:txBody>
      </p:sp>
      <p:pic>
        <p:nvPicPr>
          <p:cNvPr id="9" name="Zástupný symbol pro obsah 8" descr="File:Offterdinger Rotkappchen (2)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564904"/>
            <a:ext cx="2736304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10" descr="File:Rapunzel, Let Down Your Hair - Anne Anderson.jpg">
            <a:hlinkClick r:id="rId4"/>
          </p:cNvPr>
          <p:cNvPicPr>
            <a:picLocks noGrp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708920"/>
            <a:ext cx="3024336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620689"/>
            <a:ext cx="4040188" cy="64807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Hänsel und Gretel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620689"/>
            <a:ext cx="4041775" cy="64807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Aschenputtel</a:t>
            </a:r>
            <a:endParaRPr lang="cs-CZ" dirty="0"/>
          </a:p>
        </p:txBody>
      </p:sp>
      <p:pic>
        <p:nvPicPr>
          <p:cNvPr id="10" name="Zástupný symbol pro obsah 9" descr="Datei:Hänsel und Gretel2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81172" y="2174875"/>
            <a:ext cx="2792244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Zástupný symbol pro obsah 11" descr="Datei:Aschenputtel.jpg">
            <a:hlinkClick r:id="rId4"/>
          </p:cNvPr>
          <p:cNvPicPr>
            <a:picLocks noGrp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47670" y="2174875"/>
            <a:ext cx="2836484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404665"/>
            <a:ext cx="4040188" cy="648071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Die sieben Raben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404665"/>
            <a:ext cx="4041775" cy="64807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Frau Holle</a:t>
            </a:r>
            <a:endParaRPr lang="cs-CZ" dirty="0"/>
          </a:p>
        </p:txBody>
      </p:sp>
      <p:pic>
        <p:nvPicPr>
          <p:cNvPr id="7" name="Zástupný symbol pro obsah 6" descr="Die sieben Raben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988840"/>
            <a:ext cx="2664296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Frau Holle"/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988840"/>
            <a:ext cx="2664296" cy="3991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404665"/>
            <a:ext cx="4040188" cy="64807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Schneewittchen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404665"/>
            <a:ext cx="4041775" cy="64807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r>
              <a:rPr lang="de-DE" dirty="0" smtClean="0"/>
              <a:t>Der Wolf und sieben Geißlein</a:t>
            </a:r>
            <a:endParaRPr lang="cs-CZ" dirty="0"/>
          </a:p>
        </p:txBody>
      </p:sp>
      <p:pic>
        <p:nvPicPr>
          <p:cNvPr id="10" name="Zástupný symbol pro obsah 9" descr="Datei:Wolf and 7 kids.jpg">
            <a:hlinkClick r:id="rId2"/>
          </p:cNvPr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844824"/>
            <a:ext cx="3581258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6" descr="Schneewittchen"/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1844824"/>
            <a:ext cx="2592288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81"/>
            <a:ext cx="4040188" cy="72008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Dornröschen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548681"/>
            <a:ext cx="4041775" cy="72008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Die Bremer Stadtmusikanten</a:t>
            </a:r>
            <a:endParaRPr lang="cs-CZ" dirty="0"/>
          </a:p>
        </p:txBody>
      </p:sp>
      <p:pic>
        <p:nvPicPr>
          <p:cNvPr id="8" name="Zástupný symbol pro obsah 7" descr="Die Bremer Stadtmusikanten"/>
          <p:cNvPicPr>
            <a:picLocks noGrp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060848"/>
            <a:ext cx="237626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6" descr="Dornröschen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132856"/>
            <a:ext cx="2592288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81"/>
            <a:ext cx="4040188" cy="72008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Der tapfere Schneider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548681"/>
            <a:ext cx="4041775" cy="72008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König Drosselbart</a:t>
            </a:r>
            <a:endParaRPr lang="cs-CZ" dirty="0"/>
          </a:p>
        </p:txBody>
      </p:sp>
      <p:pic>
        <p:nvPicPr>
          <p:cNvPr id="7" name="Zástupný symbol pro obsah 6" descr="Das tapfere Schneiderlein (Siebene auf einen Streich)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5294" y="2245518"/>
            <a:ext cx="1776586" cy="3919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König Drosselbart"/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348880"/>
            <a:ext cx="2016223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81"/>
            <a:ext cx="4040188" cy="64807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Vom Fischer und seiner Frau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548681"/>
            <a:ext cx="4041775" cy="64807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de-DE" dirty="0" smtClean="0"/>
              <a:t>Tischchen, deck sich!</a:t>
            </a:r>
            <a:endParaRPr lang="cs-CZ" dirty="0"/>
          </a:p>
        </p:txBody>
      </p:sp>
      <p:pic>
        <p:nvPicPr>
          <p:cNvPr id="8" name="Zástupný symbol pro obsah 7" descr="Tischchen deck dich, Goldesel und Knüppel aus dem Sack"/>
          <p:cNvPicPr>
            <a:picLocks noGrp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988840"/>
            <a:ext cx="2376264" cy="3463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8" descr="File:Fischer und Frau.jpg">
            <a:hlinkClick r:id="rId3"/>
          </p:cNvPr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2870284"/>
            <a:ext cx="4040188" cy="2560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620689"/>
            <a:ext cx="4040188" cy="792088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algn="ctr"/>
            <a:r>
              <a:rPr lang="de-DE" dirty="0" smtClean="0"/>
              <a:t>Brüderchen und Schwesterchen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620689"/>
            <a:ext cx="4041775" cy="792088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de-DE" dirty="0" smtClean="0"/>
              <a:t>Der Froschkönig</a:t>
            </a:r>
            <a:endParaRPr lang="cs-CZ" dirty="0"/>
          </a:p>
        </p:txBody>
      </p:sp>
      <p:pic>
        <p:nvPicPr>
          <p:cNvPr id="7" name="Zástupný symbol pro obsah 6" descr="Brüderchen und Schwesterchen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71615"/>
            <a:ext cx="2376264" cy="3757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Datei:Crane frog4.jpg">
            <a:hlinkClick r:id="rId3"/>
          </p:cNvPr>
          <p:cNvPicPr>
            <a:picLocks noGrp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90566" y="2420887"/>
            <a:ext cx="3350692" cy="3744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http://commons.wikimedia.org/wiki/File:Offterdinger_Rotkappchen_(2).</a:t>
            </a:r>
            <a:r>
              <a:rPr lang="cs-CZ" sz="1800" dirty="0" smtClean="0">
                <a:hlinkClick r:id="rId2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http://commons.wikimedia.org/wiki/File:Rapunzel,_Let_Down_Your_Hair_-_</a:t>
            </a:r>
            <a:r>
              <a:rPr lang="cs-CZ" sz="1800" dirty="0" smtClean="0">
                <a:hlinkClick r:id="rId3"/>
              </a:rPr>
              <a:t>Anne_Anderson.jpg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 smtClean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commons.wikimedia.org/wiki/File:H%C3%A4nsel_und_Gretel2.jp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commons.wikimedia.org/wiki/File:Aschenputtel.jpg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commons.wikimedia.org/wiki/File:Grimm.jpg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commons.wikimedia.org/wiki/File:Wolf_and_7_kids.jpg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</a:t>
            </a:r>
            <a:r>
              <a:rPr lang="cs-CZ" sz="1800" dirty="0" smtClean="0">
                <a:hlinkClick r:id="rId8"/>
              </a:rPr>
              <a:t>://</a:t>
            </a:r>
            <a:r>
              <a:rPr lang="cs-CZ" sz="1800" dirty="0" smtClean="0">
                <a:hlinkClick r:id="rId8"/>
              </a:rPr>
              <a:t>de.</a:t>
            </a:r>
            <a:r>
              <a:rPr lang="cs-CZ" sz="1800" dirty="0" err="1" smtClean="0">
                <a:hlinkClick r:id="rId8"/>
              </a:rPr>
              <a:t>wikipedia.org</a:t>
            </a:r>
            <a:r>
              <a:rPr lang="cs-CZ" sz="1800" dirty="0" smtClean="0">
                <a:hlinkClick r:id="rId8"/>
              </a:rPr>
              <a:t>/w/index.</a:t>
            </a:r>
            <a:r>
              <a:rPr lang="cs-CZ" sz="1800" dirty="0" err="1" smtClean="0">
                <a:hlinkClick r:id="rId8"/>
              </a:rPr>
              <a:t>php</a:t>
            </a:r>
            <a:r>
              <a:rPr lang="cs-CZ" sz="1800" dirty="0" smtClean="0">
                <a:hlinkClick r:id="rId8"/>
              </a:rPr>
              <a:t>?</a:t>
            </a:r>
            <a:r>
              <a:rPr lang="cs-CZ" sz="1800" dirty="0" err="1" smtClean="0">
                <a:hlinkClick r:id="rId8"/>
              </a:rPr>
              <a:t>title</a:t>
            </a:r>
            <a:r>
              <a:rPr lang="cs-CZ" sz="1800" dirty="0" smtClean="0">
                <a:hlinkClick r:id="rId8"/>
              </a:rPr>
              <a:t>=</a:t>
            </a:r>
            <a:r>
              <a:rPr lang="cs-CZ" sz="1800" dirty="0" err="1" smtClean="0">
                <a:hlinkClick r:id="rId8"/>
              </a:rPr>
              <a:t>Datei</a:t>
            </a:r>
            <a:r>
              <a:rPr lang="cs-CZ" sz="1800" dirty="0" smtClean="0">
                <a:hlinkClick r:id="rId8"/>
              </a:rPr>
              <a:t>:</a:t>
            </a:r>
            <a:r>
              <a:rPr lang="cs-CZ" sz="1800" dirty="0" err="1" smtClean="0">
                <a:hlinkClick r:id="rId8"/>
              </a:rPr>
              <a:t>Schneiderlein.jpg</a:t>
            </a:r>
            <a:r>
              <a:rPr lang="cs-CZ" sz="1800" dirty="0" smtClean="0">
                <a:hlinkClick r:id="rId8"/>
              </a:rPr>
              <a:t>&amp;</a:t>
            </a:r>
            <a:r>
              <a:rPr lang="cs-CZ" sz="1800" dirty="0" err="1" smtClean="0">
                <a:hlinkClick r:id="rId8"/>
              </a:rPr>
              <a:t>filetimestamp</a:t>
            </a:r>
            <a:r>
              <a:rPr lang="cs-CZ" sz="1800" dirty="0" smtClean="0">
                <a:hlinkClick r:id="rId8"/>
              </a:rPr>
              <a:t>=20051105152905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</a:t>
            </a:r>
            <a:r>
              <a:rPr lang="cs-CZ" sz="1800" dirty="0" smtClean="0">
                <a:hlinkClick r:id="rId9"/>
              </a:rPr>
              <a:t>://</a:t>
            </a:r>
            <a:r>
              <a:rPr lang="cs-CZ" sz="1800" dirty="0" smtClean="0">
                <a:hlinkClick r:id="rId9"/>
              </a:rPr>
              <a:t>commons.wikimedia.org/wiki/File:Fischer_und_Frau.jpg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commons.wikimedia.org/wiki/File:Crane_frog4.jpg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</a:t>
            </a:r>
            <a:r>
              <a:rPr lang="cs-CZ" sz="1800" dirty="0" smtClean="0">
                <a:hlinkClick r:id="rId11"/>
              </a:rPr>
              <a:t>://</a:t>
            </a:r>
            <a:r>
              <a:rPr lang="cs-CZ" sz="1800" dirty="0" smtClean="0">
                <a:hlinkClick r:id="rId11"/>
              </a:rPr>
              <a:t>www.</a:t>
            </a:r>
            <a:r>
              <a:rPr lang="cs-CZ" sz="1800" dirty="0" err="1" smtClean="0">
                <a:hlinkClick r:id="rId11"/>
              </a:rPr>
              <a:t>grimmstories.com</a:t>
            </a:r>
            <a:r>
              <a:rPr lang="cs-CZ" sz="1800" dirty="0" smtClean="0">
                <a:hlinkClick r:id="rId11"/>
              </a:rPr>
              <a:t>/de/</a:t>
            </a:r>
            <a:r>
              <a:rPr lang="cs-CZ" sz="1800" dirty="0" err="1" smtClean="0">
                <a:hlinkClick r:id="rId11"/>
              </a:rPr>
              <a:t>grimm</a:t>
            </a:r>
            <a:r>
              <a:rPr lang="cs-CZ" sz="1800" dirty="0" smtClean="0">
                <a:hlinkClick r:id="rId11"/>
              </a:rPr>
              <a:t>_</a:t>
            </a:r>
            <a:r>
              <a:rPr lang="cs-CZ" sz="1800" dirty="0" err="1" smtClean="0">
                <a:hlinkClick r:id="rId11"/>
              </a:rPr>
              <a:t>maerchen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frau</a:t>
            </a:r>
            <a:r>
              <a:rPr lang="cs-CZ" sz="1800" dirty="0" smtClean="0">
                <a:hlinkClick r:id="rId11"/>
              </a:rPr>
              <a:t>_</a:t>
            </a:r>
            <a:r>
              <a:rPr lang="cs-CZ" sz="1800" dirty="0" err="1" smtClean="0">
                <a:hlinkClick r:id="rId11"/>
              </a:rPr>
              <a:t>holle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www.</a:t>
            </a:r>
            <a:r>
              <a:rPr lang="cs-CZ" sz="1800" dirty="0" err="1" smtClean="0">
                <a:hlinkClick r:id="rId12"/>
              </a:rPr>
              <a:t>grimmstories.com</a:t>
            </a:r>
            <a:r>
              <a:rPr lang="cs-CZ" sz="1800" dirty="0" smtClean="0">
                <a:hlinkClick r:id="rId12"/>
              </a:rPr>
              <a:t>/de/</a:t>
            </a:r>
            <a:r>
              <a:rPr lang="cs-CZ" sz="1800" dirty="0" err="1" smtClean="0">
                <a:hlinkClick r:id="rId12"/>
              </a:rPr>
              <a:t>grimm</a:t>
            </a:r>
            <a:r>
              <a:rPr lang="cs-CZ" sz="1800" dirty="0" smtClean="0">
                <a:hlinkClick r:id="rId12"/>
              </a:rPr>
              <a:t>_</a:t>
            </a:r>
            <a:r>
              <a:rPr lang="cs-CZ" sz="1800" dirty="0" err="1" smtClean="0">
                <a:hlinkClick r:id="rId12"/>
              </a:rPr>
              <a:t>maerchen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die</a:t>
            </a:r>
            <a:r>
              <a:rPr lang="cs-CZ" sz="1800" dirty="0" smtClean="0">
                <a:hlinkClick r:id="rId12"/>
              </a:rPr>
              <a:t>_</a:t>
            </a:r>
            <a:r>
              <a:rPr lang="cs-CZ" sz="1800" dirty="0" err="1" smtClean="0">
                <a:hlinkClick r:id="rId12"/>
              </a:rPr>
              <a:t>sieben</a:t>
            </a:r>
            <a:r>
              <a:rPr lang="cs-CZ" sz="1800" dirty="0" smtClean="0">
                <a:hlinkClick r:id="rId12"/>
              </a:rPr>
              <a:t>_</a:t>
            </a:r>
            <a:r>
              <a:rPr lang="cs-CZ" sz="1800" dirty="0" err="1" smtClean="0">
                <a:hlinkClick r:id="rId12"/>
              </a:rPr>
              <a:t>raben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</a:t>
            </a:r>
            <a:r>
              <a:rPr lang="cs-CZ" sz="1800" dirty="0" err="1" smtClean="0">
                <a:hlinkClick r:id="rId2"/>
              </a:rPr>
              <a:t>grimmstories.com</a:t>
            </a:r>
            <a:r>
              <a:rPr lang="cs-CZ" sz="1800" dirty="0" smtClean="0">
                <a:hlinkClick r:id="rId2"/>
              </a:rPr>
              <a:t>/de/</a:t>
            </a:r>
            <a:r>
              <a:rPr lang="cs-CZ" sz="1800" dirty="0" err="1" smtClean="0">
                <a:hlinkClick r:id="rId2"/>
              </a:rPr>
              <a:t>grimm</a:t>
            </a:r>
            <a:r>
              <a:rPr lang="cs-CZ" sz="1800" dirty="0" smtClean="0">
                <a:hlinkClick r:id="rId2"/>
              </a:rPr>
              <a:t>_</a:t>
            </a:r>
            <a:r>
              <a:rPr lang="cs-CZ" sz="1800" dirty="0" err="1" smtClean="0">
                <a:hlinkClick r:id="rId2"/>
              </a:rPr>
              <a:t>maerchen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die</a:t>
            </a:r>
            <a:r>
              <a:rPr lang="cs-CZ" sz="1800" dirty="0" smtClean="0">
                <a:hlinkClick r:id="rId2"/>
              </a:rPr>
              <a:t>_</a:t>
            </a:r>
            <a:r>
              <a:rPr lang="cs-CZ" sz="1800" dirty="0" err="1" smtClean="0">
                <a:hlinkClick r:id="rId2"/>
              </a:rPr>
              <a:t>bremer</a:t>
            </a:r>
            <a:r>
              <a:rPr lang="cs-CZ" sz="1800" dirty="0" smtClean="0">
                <a:hlinkClick r:id="rId2"/>
              </a:rPr>
              <a:t>_</a:t>
            </a:r>
            <a:r>
              <a:rPr lang="cs-CZ" sz="1800" dirty="0" err="1" smtClean="0">
                <a:hlinkClick r:id="rId2"/>
              </a:rPr>
              <a:t>stadtmusikanten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</a:t>
            </a:r>
            <a:r>
              <a:rPr lang="cs-CZ" sz="1800" dirty="0" err="1" smtClean="0">
                <a:hlinkClick r:id="rId3"/>
              </a:rPr>
              <a:t>grimmstories.com</a:t>
            </a:r>
            <a:r>
              <a:rPr lang="cs-CZ" sz="1800" dirty="0" smtClean="0">
                <a:hlinkClick r:id="rId3"/>
              </a:rPr>
              <a:t>/de/</a:t>
            </a:r>
            <a:r>
              <a:rPr lang="cs-CZ" sz="1800" dirty="0" err="1" smtClean="0">
                <a:hlinkClick r:id="rId3"/>
              </a:rPr>
              <a:t>grimm</a:t>
            </a:r>
            <a:r>
              <a:rPr lang="cs-CZ" sz="1800" dirty="0" smtClean="0">
                <a:hlinkClick r:id="rId3"/>
              </a:rPr>
              <a:t>_</a:t>
            </a:r>
            <a:r>
              <a:rPr lang="cs-CZ" sz="1800" dirty="0" err="1" smtClean="0">
                <a:hlinkClick r:id="rId3"/>
              </a:rPr>
              <a:t>maerchen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bruderchen</a:t>
            </a:r>
            <a:r>
              <a:rPr lang="cs-CZ" sz="1800" dirty="0" smtClean="0">
                <a:hlinkClick r:id="rId3"/>
              </a:rPr>
              <a:t>_</a:t>
            </a:r>
            <a:r>
              <a:rPr lang="cs-CZ" sz="1800" dirty="0" err="1" smtClean="0">
                <a:hlinkClick r:id="rId3"/>
              </a:rPr>
              <a:t>und</a:t>
            </a:r>
            <a:r>
              <a:rPr lang="cs-CZ" sz="1800" dirty="0" smtClean="0">
                <a:hlinkClick r:id="rId3"/>
              </a:rPr>
              <a:t>_</a:t>
            </a:r>
            <a:r>
              <a:rPr lang="cs-CZ" sz="1800" dirty="0" err="1" smtClean="0">
                <a:hlinkClick r:id="rId3"/>
              </a:rPr>
              <a:t>schwesterchen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</a:t>
            </a:r>
            <a:r>
              <a:rPr lang="cs-CZ" sz="1800" dirty="0" err="1" smtClean="0">
                <a:hlinkClick r:id="rId4"/>
              </a:rPr>
              <a:t>grimmstories.com</a:t>
            </a:r>
            <a:r>
              <a:rPr lang="cs-CZ" sz="1800" dirty="0" smtClean="0">
                <a:hlinkClick r:id="rId4"/>
              </a:rPr>
              <a:t>/de/</a:t>
            </a:r>
            <a:r>
              <a:rPr lang="cs-CZ" sz="1800" dirty="0" err="1" smtClean="0">
                <a:hlinkClick r:id="rId4"/>
              </a:rPr>
              <a:t>grimm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maerchen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tischchen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deck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dich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goldesel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und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knuppel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aus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dem</a:t>
            </a:r>
            <a:r>
              <a:rPr lang="cs-CZ" sz="1800" dirty="0" smtClean="0">
                <a:hlinkClick r:id="rId4"/>
              </a:rPr>
              <a:t>_</a:t>
            </a:r>
            <a:r>
              <a:rPr lang="cs-CZ" sz="1800" dirty="0" err="1" smtClean="0">
                <a:hlinkClick r:id="rId4"/>
              </a:rPr>
              <a:t>sack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</a:t>
            </a:r>
            <a:r>
              <a:rPr lang="cs-CZ" sz="1800" dirty="0" err="1" smtClean="0">
                <a:hlinkClick r:id="rId5"/>
              </a:rPr>
              <a:t>grimmstories.com</a:t>
            </a:r>
            <a:r>
              <a:rPr lang="cs-CZ" sz="1800" dirty="0" smtClean="0">
                <a:hlinkClick r:id="rId5"/>
              </a:rPr>
              <a:t>/de/</a:t>
            </a:r>
            <a:r>
              <a:rPr lang="cs-CZ" sz="1800" dirty="0" err="1" smtClean="0">
                <a:hlinkClick r:id="rId5"/>
              </a:rPr>
              <a:t>grimm</a:t>
            </a:r>
            <a:r>
              <a:rPr lang="cs-CZ" sz="1800" dirty="0" smtClean="0">
                <a:hlinkClick r:id="rId5"/>
              </a:rPr>
              <a:t>_</a:t>
            </a:r>
            <a:r>
              <a:rPr lang="cs-CZ" sz="1800" dirty="0" err="1" smtClean="0">
                <a:hlinkClick r:id="rId5"/>
              </a:rPr>
              <a:t>maerchen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koenig</a:t>
            </a:r>
            <a:r>
              <a:rPr lang="cs-CZ" sz="1800" dirty="0" smtClean="0">
                <a:hlinkClick r:id="rId5"/>
              </a:rPr>
              <a:t>_</a:t>
            </a:r>
            <a:r>
              <a:rPr lang="cs-CZ" sz="1800" dirty="0" err="1" smtClean="0">
                <a:hlinkClick r:id="rId5"/>
              </a:rPr>
              <a:t>drosselbart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</a:t>
            </a:r>
            <a:r>
              <a:rPr lang="cs-CZ" sz="1800" dirty="0" err="1" smtClean="0">
                <a:hlinkClick r:id="rId6"/>
              </a:rPr>
              <a:t>grimmstories.com</a:t>
            </a:r>
            <a:r>
              <a:rPr lang="cs-CZ" sz="1800" dirty="0" smtClean="0">
                <a:hlinkClick r:id="rId6"/>
              </a:rPr>
              <a:t>/de/</a:t>
            </a:r>
            <a:r>
              <a:rPr lang="cs-CZ" sz="1800" dirty="0" err="1" smtClean="0">
                <a:hlinkClick r:id="rId6"/>
              </a:rPr>
              <a:t>grimm</a:t>
            </a:r>
            <a:r>
              <a:rPr lang="cs-CZ" sz="1800" dirty="0" smtClean="0">
                <a:hlinkClick r:id="rId6"/>
              </a:rPr>
              <a:t>_</a:t>
            </a:r>
            <a:r>
              <a:rPr lang="cs-CZ" sz="1800" dirty="0" err="1" smtClean="0">
                <a:hlinkClick r:id="rId6"/>
              </a:rPr>
              <a:t>maerchen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sneewittchen</a:t>
            </a:r>
            <a:r>
              <a:rPr lang="cs-CZ" sz="1800" dirty="0" smtClean="0">
                <a:hlinkClick r:id="rId6"/>
              </a:rPr>
              <a:t>_</a:t>
            </a:r>
            <a:r>
              <a:rPr lang="cs-CZ" sz="1800" dirty="0" err="1" smtClean="0">
                <a:hlinkClick r:id="rId6"/>
              </a:rPr>
              <a:t>schneewittchen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</a:t>
            </a:r>
            <a:r>
              <a:rPr lang="cs-CZ" sz="1800" dirty="0" err="1" smtClean="0">
                <a:hlinkClick r:id="rId7"/>
              </a:rPr>
              <a:t>grimmstories.com</a:t>
            </a:r>
            <a:r>
              <a:rPr lang="cs-CZ" sz="1800" dirty="0" smtClean="0">
                <a:hlinkClick r:id="rId7"/>
              </a:rPr>
              <a:t>/de/</a:t>
            </a:r>
            <a:r>
              <a:rPr lang="cs-CZ" sz="1800" dirty="0" err="1" smtClean="0">
                <a:hlinkClick r:id="rId7"/>
              </a:rPr>
              <a:t>grimm</a:t>
            </a:r>
            <a:r>
              <a:rPr lang="cs-CZ" sz="1800" dirty="0" smtClean="0">
                <a:hlinkClick r:id="rId7"/>
              </a:rPr>
              <a:t>_</a:t>
            </a:r>
            <a:r>
              <a:rPr lang="cs-CZ" sz="1800" dirty="0" err="1" smtClean="0">
                <a:hlinkClick r:id="rId7"/>
              </a:rPr>
              <a:t>maerchen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dornroschen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http://upload.wikimedia.org/wikipedia/commons/5/56/Die_Gartenlaube_%</a:t>
            </a:r>
            <a:r>
              <a:rPr lang="cs-CZ" sz="1800" dirty="0" smtClean="0">
                <a:hlinkClick r:id="rId8"/>
              </a:rPr>
              <a:t>281858%29_b_560.jpg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http://cs.wikipedia.org/wiki/Soubor:Die_Gartenlaube_(1858)_</a:t>
            </a:r>
            <a:r>
              <a:rPr lang="cs-CZ" sz="1800" dirty="0" smtClean="0">
                <a:hlinkClick r:id="rId9"/>
              </a:rPr>
              <a:t>b_561.jpg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243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Snímek 3</vt:lpstr>
      <vt:lpstr>Snímek 4</vt:lpstr>
      <vt:lpstr>Gemeinsame Werke</vt:lpstr>
      <vt:lpstr>Die bedeutendsten Märchen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ZDROJE</vt:lpstr>
      <vt:lpstr>Snímek 15</vt:lpstr>
    </vt:vector>
  </TitlesOfParts>
  <Company>ZŠ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Tomanová Marie</dc:creator>
  <cp:lastModifiedBy>Marie Tomanová</cp:lastModifiedBy>
  <cp:revision>29</cp:revision>
  <dcterms:created xsi:type="dcterms:W3CDTF">2010-11-30T11:43:20Z</dcterms:created>
  <dcterms:modified xsi:type="dcterms:W3CDTF">2013-02-17T17:00:30Z</dcterms:modified>
</cp:coreProperties>
</file>