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ECF4F-6FFE-47D1-82C4-31160CD236D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FF54-C5FC-485A-9C00-AA9F9399E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ECF4F-6FFE-47D1-82C4-31160CD236D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FF54-C5FC-485A-9C00-AA9F9399E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ECF4F-6FFE-47D1-82C4-31160CD236D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FF54-C5FC-485A-9C00-AA9F9399E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ECF4F-6FFE-47D1-82C4-31160CD236D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FF54-C5FC-485A-9C00-AA9F9399E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ECF4F-6FFE-47D1-82C4-31160CD236D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FF54-C5FC-485A-9C00-AA9F9399E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ECF4F-6FFE-47D1-82C4-31160CD236D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FF54-C5FC-485A-9C00-AA9F9399E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ECF4F-6FFE-47D1-82C4-31160CD236D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FF54-C5FC-485A-9C00-AA9F9399E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ECF4F-6FFE-47D1-82C4-31160CD236D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FF54-C5FC-485A-9C00-AA9F9399E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ECF4F-6FFE-47D1-82C4-31160CD236D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FF54-C5FC-485A-9C00-AA9F9399E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ECF4F-6FFE-47D1-82C4-31160CD236D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FF54-C5FC-485A-9C00-AA9F9399E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ECF4F-6FFE-47D1-82C4-31160CD236D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EFF54-C5FC-485A-9C00-AA9F9399E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DECF4F-6FFE-47D1-82C4-31160CD236D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8EFF54-C5FC-485A-9C00-AA9F9399EB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b/b5/Stamps_of_Germany_(DDR)_1967,_MiNr_1323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9/94/Stamps_of_Germany_(DDR)_1967,_MiNr_1324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b/b5/Stamps_of_Germany_(DDR)_1967,_MiNr_1325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f/f9/Stamps_of_Germany_(DDR)_1967,_MiNr_1326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4/45/Stamps_of_Germany_(DDR)_1967,_MiNr_1327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5/5c/Stamps_of_Germany_(DDR)_1967,_MiNr_1328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b/b5/Stamps_of_Germany_(DDR)_1967,_MiNr_1323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9/94/Stamps_of_Germany_(DDR)_1967,_MiNr_1324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b/b5/Stamps_of_Germany_(DDR)_1967,_MiNr_1325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f/f9/Stamps_of_Germany_(DDR)_1967,_MiNr_1326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4/45/Stamps_of_Germany_(DDR)_1967,_MiNr_1327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5/5c/Stamps_of_Germany_(DDR)_1967,_MiNr_1328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NJ8 – 6 - </a:t>
                      </a:r>
                      <a:r>
                        <a:rPr lang="cs-CZ" dirty="0" err="1" smtClean="0"/>
                        <a:t>Märchenerzählung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erzählen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Märchen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13. 12. 2010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88640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60648"/>
            <a:ext cx="889143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de-DE" dirty="0" smtClean="0"/>
              <a:t>Märchenerzählung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de-DE" dirty="0" smtClean="0"/>
              <a:t>Wie heißt das Märchen?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ZÁKLADĚ OBRÁZKŮ ŽÁCI VYPRÁVĚJÍ POHÁDKU </a:t>
            </a:r>
          </a:p>
          <a:p>
            <a:r>
              <a:rPr lang="cs-CZ" dirty="0" smtClean="0"/>
              <a:t>HÁDAJÍ, O KTEROU POHÁDKU SE JEDNÁ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Datei:Stamps of Germany (DDR) 1967, MiNr 1323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 l="8533" t="9366" r="15120" b="11846"/>
          <a:stretch>
            <a:fillRect/>
          </a:stretch>
        </p:blipFill>
        <p:spPr bwMode="auto">
          <a:xfrm>
            <a:off x="1115616" y="1268760"/>
            <a:ext cx="6408712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Datei:Stamps of Germany (DDR) 1967, MiNr 1324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 l="8760" t="9658" r="14050" b="12072"/>
          <a:stretch>
            <a:fillRect/>
          </a:stretch>
        </p:blipFill>
        <p:spPr bwMode="auto">
          <a:xfrm>
            <a:off x="1043608" y="836712"/>
            <a:ext cx="6768751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Datei:Stamps of Germany (DDR) 1967, MiNr 1325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 l="7934" t="10282" r="14215" b="11895"/>
          <a:stretch>
            <a:fillRect/>
          </a:stretch>
        </p:blipFill>
        <p:spPr bwMode="auto">
          <a:xfrm>
            <a:off x="827584" y="980728"/>
            <a:ext cx="684076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Datei:Stamps of Germany (DDR) 1967, MiNr 1326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 l="8595" t="9514" r="13884" b="12146"/>
          <a:stretch>
            <a:fillRect/>
          </a:stretch>
        </p:blipFill>
        <p:spPr bwMode="auto">
          <a:xfrm>
            <a:off x="1259632" y="1412776"/>
            <a:ext cx="6624736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Datei:Stamps of Germany (DDR) 1967, MiNr 1327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 l="8099" t="9495" r="14380" b="10909"/>
          <a:stretch>
            <a:fillRect/>
          </a:stretch>
        </p:blipFill>
        <p:spPr bwMode="auto">
          <a:xfrm>
            <a:off x="1331640" y="1196752"/>
            <a:ext cx="6192688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Datei:Stamps of Germany (DDR) 1967, MiNr 1328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 l="8265" t="8555" r="13388" b="11847"/>
          <a:stretch>
            <a:fillRect/>
          </a:stretch>
        </p:blipFill>
        <p:spPr bwMode="auto">
          <a:xfrm>
            <a:off x="899592" y="1124744"/>
            <a:ext cx="6984775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Die </a:t>
            </a:r>
            <a:r>
              <a:rPr lang="cs-CZ" dirty="0" err="1"/>
              <a:t>Königstochter</a:t>
            </a:r>
            <a:r>
              <a:rPr lang="cs-CZ" dirty="0"/>
              <a:t> </a:t>
            </a:r>
            <a:r>
              <a:rPr lang="cs-CZ" dirty="0" err="1"/>
              <a:t>verschmäht</a:t>
            </a:r>
            <a:r>
              <a:rPr lang="cs-CZ" dirty="0"/>
              <a:t> </a:t>
            </a:r>
            <a:r>
              <a:rPr lang="cs-CZ" dirty="0" err="1"/>
              <a:t>alle</a:t>
            </a:r>
            <a:r>
              <a:rPr lang="cs-CZ" dirty="0"/>
              <a:t> </a:t>
            </a:r>
            <a:r>
              <a:rPr lang="cs-CZ" dirty="0" err="1"/>
              <a:t>Freier</a:t>
            </a:r>
            <a:r>
              <a:rPr lang="cs-CZ" dirty="0" smtClean="0"/>
              <a:t>.</a:t>
            </a:r>
            <a:endParaRPr lang="de-DE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Der </a:t>
            </a:r>
            <a:r>
              <a:rPr lang="cs-CZ" dirty="0" err="1"/>
              <a:t>Spielmann</a:t>
            </a:r>
            <a:r>
              <a:rPr lang="cs-CZ" dirty="0"/>
              <a:t> </a:t>
            </a:r>
            <a:r>
              <a:rPr lang="cs-CZ" dirty="0" err="1"/>
              <a:t>führt</a:t>
            </a:r>
            <a:r>
              <a:rPr lang="cs-CZ" dirty="0"/>
              <a:t> </a:t>
            </a:r>
            <a:r>
              <a:rPr lang="cs-CZ" dirty="0" err="1"/>
              <a:t>seine</a:t>
            </a:r>
            <a:r>
              <a:rPr lang="cs-CZ" dirty="0"/>
              <a:t> </a:t>
            </a:r>
            <a:r>
              <a:rPr lang="cs-CZ" dirty="0" err="1"/>
              <a:t>Frau</a:t>
            </a:r>
            <a:r>
              <a:rPr lang="cs-CZ" dirty="0"/>
              <a:t> in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ärmliche</a:t>
            </a:r>
            <a:r>
              <a:rPr lang="cs-CZ" dirty="0"/>
              <a:t> </a:t>
            </a:r>
            <a:r>
              <a:rPr lang="cs-CZ" dirty="0" err="1"/>
              <a:t>Hütte</a:t>
            </a:r>
            <a:r>
              <a:rPr lang="cs-CZ" dirty="0"/>
              <a:t>.</a:t>
            </a:r>
          </a:p>
        </p:txBody>
      </p:sp>
      <p:pic>
        <p:nvPicPr>
          <p:cNvPr id="6" name="Obrázek 5" descr="Datei:Stamps of Germany (DDR) 1967, MiNr 1323.jpg">
            <a:hlinkClick r:id="rId2"/>
          </p:cNvPr>
          <p:cNvPicPr/>
          <p:nvPr/>
        </p:nvPicPr>
        <p:blipFill>
          <a:blip r:embed="rId3" cstate="print"/>
          <a:srcRect l="8533" t="9366" r="15120" b="11846"/>
          <a:stretch>
            <a:fillRect/>
          </a:stretch>
        </p:blipFill>
        <p:spPr bwMode="auto">
          <a:xfrm>
            <a:off x="827584" y="2996952"/>
            <a:ext cx="3238500" cy="272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atei:Stamps of Germany (DDR) 1967, MiNr 1324.jpg">
            <a:hlinkClick r:id="rId4"/>
          </p:cNvPr>
          <p:cNvPicPr/>
          <p:nvPr/>
        </p:nvPicPr>
        <p:blipFill>
          <a:blip r:embed="rId5" cstate="print"/>
          <a:srcRect l="8760" t="9658" r="14050" b="12072"/>
          <a:stretch>
            <a:fillRect/>
          </a:stretch>
        </p:blipFill>
        <p:spPr bwMode="auto">
          <a:xfrm>
            <a:off x="5076056" y="3068960"/>
            <a:ext cx="3097937" cy="26642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Die </a:t>
            </a:r>
            <a:r>
              <a:rPr lang="cs-CZ" dirty="0" err="1"/>
              <a:t>Königstochter</a:t>
            </a:r>
            <a:r>
              <a:rPr lang="cs-CZ" dirty="0"/>
              <a:t> </a:t>
            </a:r>
            <a:r>
              <a:rPr lang="cs-CZ" dirty="0" err="1"/>
              <a:t>muss</a:t>
            </a:r>
            <a:r>
              <a:rPr lang="cs-CZ" dirty="0"/>
              <a:t> </a:t>
            </a:r>
            <a:r>
              <a:rPr lang="cs-CZ" dirty="0" err="1"/>
              <a:t>alle</a:t>
            </a:r>
            <a:r>
              <a:rPr lang="cs-CZ" dirty="0"/>
              <a:t> </a:t>
            </a:r>
            <a:r>
              <a:rPr lang="cs-CZ" dirty="0" err="1"/>
              <a:t>anfallenden</a:t>
            </a:r>
            <a:r>
              <a:rPr lang="cs-CZ" dirty="0"/>
              <a:t> </a:t>
            </a:r>
            <a:r>
              <a:rPr lang="cs-CZ" dirty="0" err="1"/>
              <a:t>Hausarbeiten</a:t>
            </a:r>
            <a:r>
              <a:rPr lang="cs-CZ" dirty="0"/>
              <a:t> </a:t>
            </a:r>
            <a:r>
              <a:rPr lang="cs-CZ" dirty="0" err="1"/>
              <a:t>selbst</a:t>
            </a:r>
            <a:r>
              <a:rPr lang="cs-CZ" dirty="0"/>
              <a:t> </a:t>
            </a:r>
            <a:r>
              <a:rPr lang="cs-CZ" dirty="0" err="1"/>
              <a:t>erledigen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/>
              <a:t>Ein</a:t>
            </a:r>
            <a:r>
              <a:rPr lang="cs-CZ" dirty="0"/>
              <a:t> Husar </a:t>
            </a:r>
            <a:r>
              <a:rPr lang="cs-CZ" dirty="0" err="1"/>
              <a:t>zerstört</a:t>
            </a:r>
            <a:r>
              <a:rPr lang="cs-CZ" dirty="0"/>
              <a:t> </a:t>
            </a:r>
            <a:r>
              <a:rPr lang="cs-CZ" dirty="0" err="1"/>
              <a:t>ihre</a:t>
            </a:r>
            <a:r>
              <a:rPr lang="cs-CZ" dirty="0"/>
              <a:t> </a:t>
            </a:r>
            <a:r>
              <a:rPr lang="cs-CZ" dirty="0" err="1"/>
              <a:t>Töpferwaren</a:t>
            </a:r>
            <a:r>
              <a:rPr lang="cs-CZ" dirty="0"/>
              <a:t> </a:t>
            </a:r>
            <a:r>
              <a:rPr lang="cs-CZ" dirty="0" err="1"/>
              <a:t>auf</a:t>
            </a:r>
            <a:r>
              <a:rPr lang="cs-CZ" dirty="0"/>
              <a:t> </a:t>
            </a:r>
            <a:r>
              <a:rPr lang="cs-CZ" dirty="0" err="1"/>
              <a:t>dem</a:t>
            </a:r>
            <a:r>
              <a:rPr lang="cs-CZ" dirty="0"/>
              <a:t> </a:t>
            </a:r>
            <a:r>
              <a:rPr lang="cs-CZ" dirty="0" err="1"/>
              <a:t>Markt</a:t>
            </a:r>
            <a:r>
              <a:rPr lang="cs-CZ" dirty="0"/>
              <a:t>.</a:t>
            </a:r>
          </a:p>
        </p:txBody>
      </p:sp>
      <p:pic>
        <p:nvPicPr>
          <p:cNvPr id="5" name="Obrázek 4" descr="Datei:Stamps of Germany (DDR) 1967, MiNr 1325.jpg">
            <a:hlinkClick r:id="rId2"/>
          </p:cNvPr>
          <p:cNvPicPr/>
          <p:nvPr/>
        </p:nvPicPr>
        <p:blipFill>
          <a:blip r:embed="rId3" cstate="print"/>
          <a:srcRect l="7934" t="10282" r="14215" b="11895"/>
          <a:stretch>
            <a:fillRect/>
          </a:stretch>
        </p:blipFill>
        <p:spPr bwMode="auto">
          <a:xfrm>
            <a:off x="539552" y="3429000"/>
            <a:ext cx="3600400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atei:Stamps of Germany (DDR) 1967, MiNr 1326.jpg">
            <a:hlinkClick r:id="rId4"/>
          </p:cNvPr>
          <p:cNvPicPr/>
          <p:nvPr/>
        </p:nvPicPr>
        <p:blipFill>
          <a:blip r:embed="rId5" cstate="print"/>
          <a:srcRect l="8595" t="9514" r="13884" b="12146"/>
          <a:stretch>
            <a:fillRect/>
          </a:stretch>
        </p:blipFill>
        <p:spPr bwMode="auto">
          <a:xfrm>
            <a:off x="4860032" y="3501008"/>
            <a:ext cx="3960440" cy="2750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de-DE" dirty="0" smtClean="0"/>
              <a:t>Der </a:t>
            </a:r>
            <a:r>
              <a:rPr lang="cs-CZ" dirty="0" err="1" smtClean="0"/>
              <a:t>Königssohn</a:t>
            </a:r>
            <a:r>
              <a:rPr lang="cs-CZ" dirty="0" smtClean="0"/>
              <a:t> </a:t>
            </a:r>
            <a:r>
              <a:rPr lang="cs-CZ" dirty="0" err="1"/>
              <a:t>gibt</a:t>
            </a:r>
            <a:r>
              <a:rPr lang="cs-CZ" dirty="0"/>
              <a:t> </a:t>
            </a:r>
            <a:r>
              <a:rPr lang="cs-CZ" dirty="0" err="1"/>
              <a:t>sich</a:t>
            </a:r>
            <a:r>
              <a:rPr lang="cs-CZ" dirty="0"/>
              <a:t> </a:t>
            </a:r>
            <a:r>
              <a:rPr lang="cs-CZ" dirty="0" err="1"/>
              <a:t>zu</a:t>
            </a:r>
            <a:r>
              <a:rPr lang="cs-CZ" dirty="0"/>
              <a:t> </a:t>
            </a:r>
            <a:r>
              <a:rPr lang="cs-CZ" dirty="0" err="1"/>
              <a:t>erkennen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4038600" cy="4569371"/>
          </a:xfrm>
        </p:spPr>
        <p:txBody>
          <a:bodyPr/>
          <a:lstStyle/>
          <a:p>
            <a:r>
              <a:rPr lang="cs-CZ" dirty="0"/>
              <a:t>Die </a:t>
            </a:r>
            <a:r>
              <a:rPr lang="cs-CZ" dirty="0" err="1"/>
              <a:t>Königstochter</a:t>
            </a:r>
            <a:r>
              <a:rPr lang="cs-CZ" dirty="0"/>
              <a:t> </a:t>
            </a:r>
            <a:r>
              <a:rPr lang="cs-CZ" dirty="0" err="1"/>
              <a:t>arbeitet</a:t>
            </a:r>
            <a:r>
              <a:rPr lang="cs-CZ" dirty="0"/>
              <a:t> </a:t>
            </a:r>
            <a:r>
              <a:rPr lang="cs-CZ" dirty="0" err="1"/>
              <a:t>als</a:t>
            </a:r>
            <a:r>
              <a:rPr lang="cs-CZ" dirty="0"/>
              <a:t> </a:t>
            </a:r>
            <a:r>
              <a:rPr lang="cs-CZ" dirty="0" err="1"/>
              <a:t>Küchenmagd</a:t>
            </a:r>
            <a:r>
              <a:rPr lang="cs-CZ" dirty="0"/>
              <a:t> </a:t>
            </a:r>
            <a:r>
              <a:rPr lang="cs-CZ" dirty="0" err="1"/>
              <a:t>am</a:t>
            </a:r>
            <a:r>
              <a:rPr lang="cs-CZ" dirty="0"/>
              <a:t> </a:t>
            </a:r>
            <a:r>
              <a:rPr lang="cs-CZ" dirty="0" err="1"/>
              <a:t>Hof</a:t>
            </a:r>
            <a:r>
              <a:rPr lang="cs-CZ" dirty="0"/>
              <a:t> des </a:t>
            </a:r>
            <a:r>
              <a:rPr lang="cs-CZ" dirty="0" err="1" smtClean="0"/>
              <a:t>König</a:t>
            </a:r>
            <a:r>
              <a:rPr lang="de-DE" dirty="0" smtClean="0"/>
              <a:t>s</a:t>
            </a:r>
            <a:endParaRPr lang="cs-CZ" dirty="0"/>
          </a:p>
        </p:txBody>
      </p:sp>
      <p:pic>
        <p:nvPicPr>
          <p:cNvPr id="7" name="Obrázek 6" descr="Datei:Stamps of Germany (DDR) 1967, MiNr 1327.jpg">
            <a:hlinkClick r:id="rId2"/>
          </p:cNvPr>
          <p:cNvPicPr/>
          <p:nvPr/>
        </p:nvPicPr>
        <p:blipFill>
          <a:blip r:embed="rId3" cstate="print"/>
          <a:srcRect l="8099" t="9495" r="14380" b="10909"/>
          <a:stretch>
            <a:fillRect/>
          </a:stretch>
        </p:blipFill>
        <p:spPr bwMode="auto">
          <a:xfrm>
            <a:off x="467544" y="3429000"/>
            <a:ext cx="3312368" cy="2888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atei:Stamps of Germany (DDR) 1967, MiNr 1328.jpg">
            <a:hlinkClick r:id="rId4"/>
          </p:cNvPr>
          <p:cNvPicPr/>
          <p:nvPr/>
        </p:nvPicPr>
        <p:blipFill>
          <a:blip r:embed="rId5" cstate="print"/>
          <a:srcRect l="8264" t="9839" r="13388" b="11847"/>
          <a:stretch>
            <a:fillRect/>
          </a:stretch>
        </p:blipFill>
        <p:spPr bwMode="auto">
          <a:xfrm>
            <a:off x="4644008" y="3140968"/>
            <a:ext cx="4104456" cy="3066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Wie heißt das Märchen??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 smtClean="0"/>
              <a:t>König </a:t>
            </a:r>
            <a:r>
              <a:rPr lang="de-DE" dirty="0"/>
              <a:t>D</a:t>
            </a:r>
            <a:r>
              <a:rPr lang="de-DE" dirty="0" smtClean="0"/>
              <a:t>rosselbart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204864"/>
            <a:ext cx="5308649" cy="43621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http://de.</a:t>
            </a:r>
            <a:r>
              <a:rPr lang="cs-CZ" sz="1800" dirty="0" err="1" smtClean="0"/>
              <a:t>wikipedia.org</a:t>
            </a:r>
            <a:r>
              <a:rPr lang="cs-CZ" sz="1800" dirty="0" smtClean="0"/>
              <a:t>/</a:t>
            </a:r>
            <a:r>
              <a:rPr lang="cs-CZ" sz="1800" dirty="0" err="1" smtClean="0"/>
              <a:t>wiki</a:t>
            </a:r>
            <a:r>
              <a:rPr lang="cs-CZ" sz="1800" dirty="0" smtClean="0"/>
              <a:t>/K%C3%B6nig_</a:t>
            </a:r>
            <a:r>
              <a:rPr lang="cs-CZ" sz="1800" dirty="0" err="1" smtClean="0"/>
              <a:t>Drosselbart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143</Words>
  <Application>Microsoft Office PowerPoint</Application>
  <PresentationFormat>Předvádění na obrazovce (4:3)</PresentationFormat>
  <Paragraphs>36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Märchenerzählung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Lösung</vt:lpstr>
      <vt:lpstr>Snímek 11</vt:lpstr>
      <vt:lpstr>Snímek 12</vt:lpstr>
      <vt:lpstr>Wie heißt das Märchen??</vt:lpstr>
      <vt:lpstr>ZDROJE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Märchenerzählung</dc:title>
  <dc:creator>Marie Tomanová</dc:creator>
  <cp:lastModifiedBy>Marie Tomanová</cp:lastModifiedBy>
  <cp:revision>6</cp:revision>
  <dcterms:created xsi:type="dcterms:W3CDTF">2010-12-08T15:51:38Z</dcterms:created>
  <dcterms:modified xsi:type="dcterms:W3CDTF">2013-02-17T17:30:27Z</dcterms:modified>
</cp:coreProperties>
</file>