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2"/>
  </p:notesMasterIdLst>
  <p:sldIdLst>
    <p:sldId id="256" r:id="rId2"/>
    <p:sldId id="267" r:id="rId3"/>
    <p:sldId id="257" r:id="rId4"/>
    <p:sldId id="261" r:id="rId5"/>
    <p:sldId id="259" r:id="rId6"/>
    <p:sldId id="260" r:id="rId7"/>
    <p:sldId id="258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07" autoAdjust="0"/>
  </p:normalViewPr>
  <p:slideViewPr>
    <p:cSldViewPr>
      <p:cViewPr>
        <p:scale>
          <a:sx n="80" d="100"/>
          <a:sy n="80" d="100"/>
        </p:scale>
        <p:origin x="-174" y="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A1B9D-D433-4957-A1E0-82CDD72E6B1C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A8168-8EB7-4C6D-96D0-CE0847EB0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611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Prag-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Hauptstadt</a:t>
            </a:r>
            <a:r>
              <a:rPr lang="cs-CZ" dirty="0" smtClean="0"/>
              <a:t> </a:t>
            </a:r>
            <a:r>
              <a:rPr lang="cs-CZ" dirty="0" err="1" smtClean="0"/>
              <a:t>Tschechiens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err="1" smtClean="0"/>
              <a:t>PhDr.Taťána</a:t>
            </a:r>
            <a:r>
              <a:rPr lang="cs-CZ" dirty="0" smtClean="0"/>
              <a:t> </a:t>
            </a:r>
            <a:r>
              <a:rPr lang="cs-CZ" dirty="0" err="1" smtClean="0"/>
              <a:t>Tonová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VY_32_INOVACE_2.NJ.01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září 2012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4</a:t>
            </a:r>
            <a:r>
              <a:rPr lang="cs-CZ" sz="1200" dirty="0" smtClean="0"/>
              <a:t>. ročník – čtyřleté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140478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Reálie</a:t>
                      </a:r>
                      <a:r>
                        <a:rPr lang="cs-CZ" sz="1200" baseline="0" dirty="0" smtClean="0"/>
                        <a:t> německy mluvících zemí a naší republiky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seznámení žáků se základními informacemi o našem hlavním městě.</a:t>
            </a:r>
            <a:r>
              <a:rPr lang="cs-CZ" sz="1100" dirty="0"/>
              <a:t> </a:t>
            </a:r>
            <a:r>
              <a:rPr lang="cs-CZ" sz="1100" dirty="0" smtClean="0"/>
              <a:t>Ke kontrole</a:t>
            </a:r>
            <a:r>
              <a:rPr lang="cs-CZ" sz="1100" dirty="0"/>
              <a:t> </a:t>
            </a:r>
            <a:r>
              <a:rPr lang="cs-CZ" sz="1100" dirty="0" smtClean="0"/>
              <a:t>slouží  závěrečné</a:t>
            </a:r>
          </a:p>
          <a:p>
            <a:pPr algn="just"/>
            <a:r>
              <a:rPr lang="cs-CZ" sz="1100" dirty="0" smtClean="0"/>
              <a:t>otázky.  Pomůcky: interaktivní tabule .</a:t>
            </a:r>
          </a:p>
        </p:txBody>
      </p:sp>
    </p:spTree>
    <p:extLst>
      <p:ext uri="{BB962C8B-B14F-4D97-AF65-F5344CB8AC3E}">
        <p14:creationId xmlns:p14="http://schemas.microsoft.com/office/powerpoint/2010/main" val="350093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Unsere</a:t>
            </a:r>
            <a:r>
              <a:rPr lang="cs-CZ" dirty="0" smtClean="0"/>
              <a:t> </a:t>
            </a:r>
            <a:r>
              <a:rPr lang="cs-CZ" dirty="0" err="1" smtClean="0"/>
              <a:t>Hauptstadt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33056"/>
            <a:ext cx="8426896" cy="5125168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nennt</a:t>
            </a:r>
            <a:r>
              <a:rPr lang="cs-CZ" dirty="0" smtClean="0"/>
              <a:t> man :</a:t>
            </a:r>
          </a:p>
          <a:p>
            <a:r>
              <a:rPr lang="cs-CZ" dirty="0" err="1" smtClean="0"/>
              <a:t>goldenes</a:t>
            </a:r>
            <a:r>
              <a:rPr lang="cs-CZ" dirty="0" smtClean="0"/>
              <a:t> Prag</a:t>
            </a:r>
          </a:p>
          <a:p>
            <a:r>
              <a:rPr lang="cs-CZ" dirty="0" err="1" smtClean="0"/>
              <a:t>Mutter</a:t>
            </a:r>
            <a:r>
              <a:rPr lang="cs-CZ" dirty="0" smtClean="0"/>
              <a:t> der </a:t>
            </a:r>
            <a:r>
              <a:rPr lang="cs-CZ" dirty="0" err="1" smtClean="0"/>
              <a:t>Städte</a:t>
            </a:r>
            <a:endParaRPr lang="cs-CZ" dirty="0" smtClean="0"/>
          </a:p>
          <a:p>
            <a:r>
              <a:rPr lang="cs-CZ" dirty="0" err="1"/>
              <a:t>h</a:t>
            </a:r>
            <a:r>
              <a:rPr lang="cs-CZ" dirty="0" err="1" smtClean="0"/>
              <a:t>underttürmiges</a:t>
            </a:r>
            <a:r>
              <a:rPr lang="cs-CZ" dirty="0" smtClean="0"/>
              <a:t> Prag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 descr="C:\Users\to\AppData\Local\Microsoft\Windows\Temporary Internet Files\Content.IE5\WJIMUBPI\MP90043864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873" y="3068960"/>
            <a:ext cx="5220428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8429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Lage</a:t>
            </a:r>
            <a:r>
              <a:rPr lang="cs-CZ" dirty="0" smtClean="0"/>
              <a:t> </a:t>
            </a:r>
            <a:r>
              <a:rPr lang="cs-CZ" dirty="0" err="1" smtClean="0"/>
              <a:t>Prags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Prag </a:t>
            </a:r>
            <a:r>
              <a:rPr lang="cs-CZ" dirty="0" err="1"/>
              <a:t>l</a:t>
            </a:r>
            <a:r>
              <a:rPr lang="cs-CZ" dirty="0" err="1" smtClean="0"/>
              <a:t>iegt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beiden</a:t>
            </a:r>
            <a:r>
              <a:rPr lang="cs-CZ" dirty="0" smtClean="0"/>
              <a:t> </a:t>
            </a:r>
            <a:r>
              <a:rPr lang="cs-CZ" dirty="0" err="1" smtClean="0"/>
              <a:t>Ufern</a:t>
            </a:r>
            <a:r>
              <a:rPr lang="cs-CZ" dirty="0" smtClean="0"/>
              <a:t> des </a:t>
            </a:r>
            <a:r>
              <a:rPr lang="cs-CZ" dirty="0" err="1" smtClean="0"/>
              <a:t>Flusses</a:t>
            </a:r>
            <a:r>
              <a:rPr lang="cs-CZ" dirty="0" smtClean="0"/>
              <a:t> </a:t>
            </a:r>
            <a:r>
              <a:rPr lang="cs-CZ" dirty="0" err="1" smtClean="0"/>
              <a:t>Moldau</a:t>
            </a:r>
            <a:r>
              <a:rPr lang="cs-CZ" dirty="0" smtClean="0"/>
              <a:t> (Vltava)</a:t>
            </a:r>
          </a:p>
          <a:p>
            <a:r>
              <a:rPr lang="cs-CZ" dirty="0" err="1"/>
              <a:t>b</a:t>
            </a:r>
            <a:r>
              <a:rPr lang="cs-CZ" dirty="0" err="1" smtClean="0"/>
              <a:t>eide</a:t>
            </a:r>
            <a:r>
              <a:rPr lang="cs-CZ" dirty="0" smtClean="0"/>
              <a:t> </a:t>
            </a:r>
            <a:r>
              <a:rPr lang="cs-CZ" dirty="0" err="1" smtClean="0"/>
              <a:t>Ufer</a:t>
            </a:r>
            <a:r>
              <a:rPr lang="cs-CZ" dirty="0" smtClean="0"/>
              <a:t> der </a:t>
            </a:r>
            <a:r>
              <a:rPr lang="cs-CZ" dirty="0" err="1" smtClean="0"/>
              <a:t>Moldau</a:t>
            </a:r>
            <a:r>
              <a:rPr lang="cs-CZ" dirty="0" smtClean="0"/>
              <a:t> </a:t>
            </a:r>
            <a:r>
              <a:rPr lang="cs-CZ" dirty="0" err="1" smtClean="0"/>
              <a:t>verbinden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Brücken</a:t>
            </a:r>
            <a:endParaRPr lang="cs-CZ" dirty="0" smtClean="0"/>
          </a:p>
          <a:p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älteste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schönste</a:t>
            </a:r>
            <a:r>
              <a:rPr lang="cs-CZ" dirty="0" smtClean="0"/>
              <a:t> </a:t>
            </a:r>
            <a:r>
              <a:rPr lang="cs-CZ" dirty="0" err="1" smtClean="0"/>
              <a:t>Brücke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de-DE" dirty="0"/>
              <a:t>β</a:t>
            </a:r>
            <a:r>
              <a:rPr lang="de-DE" dirty="0" smtClean="0"/>
              <a:t>t die </a:t>
            </a:r>
            <a:r>
              <a:rPr lang="de-DE" dirty="0" err="1" smtClean="0"/>
              <a:t>Karlsb</a:t>
            </a:r>
            <a:r>
              <a:rPr lang="cs-CZ" dirty="0" err="1" smtClean="0"/>
              <a:t>rücke</a:t>
            </a: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to\AppData\Local\Microsoft\Windows\Temporary Internet Files\Content.IE5\B6IXNM1F\MP9004279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84784"/>
            <a:ext cx="2139135" cy="341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55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err="1" smtClean="0"/>
              <a:t>Einwohner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Prag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Gro</a:t>
            </a:r>
            <a:r>
              <a:rPr lang="cs-CZ" dirty="0" err="1"/>
              <a:t>ß</a:t>
            </a:r>
            <a:r>
              <a:rPr lang="cs-CZ" dirty="0" err="1" smtClean="0"/>
              <a:t>stadt</a:t>
            </a:r>
            <a:r>
              <a:rPr lang="cs-CZ" dirty="0" smtClean="0"/>
              <a:t>. In Prag </a:t>
            </a:r>
            <a:r>
              <a:rPr lang="cs-CZ" dirty="0" err="1" smtClean="0"/>
              <a:t>leben</a:t>
            </a:r>
            <a:r>
              <a:rPr lang="cs-CZ" dirty="0" smtClean="0"/>
              <a:t> </a:t>
            </a:r>
            <a:r>
              <a:rPr lang="cs-CZ" dirty="0" err="1" smtClean="0"/>
              <a:t>etwa</a:t>
            </a:r>
            <a:r>
              <a:rPr lang="cs-CZ" dirty="0" smtClean="0"/>
              <a:t> 1,2 </a:t>
            </a:r>
            <a:r>
              <a:rPr lang="cs-CZ" dirty="0" err="1" smtClean="0"/>
              <a:t>Mio.Einwohner</a:t>
            </a:r>
            <a:r>
              <a:rPr lang="cs-CZ" dirty="0" smtClean="0"/>
              <a:t>, vor </a:t>
            </a:r>
            <a:r>
              <a:rPr lang="cs-CZ" dirty="0" err="1" smtClean="0"/>
              <a:t>allem</a:t>
            </a:r>
            <a:r>
              <a:rPr lang="cs-CZ" dirty="0" smtClean="0"/>
              <a:t> </a:t>
            </a:r>
            <a:r>
              <a:rPr lang="cs-CZ" dirty="0" err="1" smtClean="0"/>
              <a:t>Tschechen</a:t>
            </a:r>
            <a:r>
              <a:rPr lang="cs-CZ" dirty="0" smtClean="0"/>
              <a:t>, </a:t>
            </a:r>
            <a:r>
              <a:rPr lang="cs-CZ" dirty="0" err="1" smtClean="0"/>
              <a:t>aber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Ausländer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Nach Prag </a:t>
            </a:r>
            <a:r>
              <a:rPr lang="cs-CZ" dirty="0" err="1" smtClean="0"/>
              <a:t>kommen</a:t>
            </a:r>
            <a:r>
              <a:rPr lang="cs-CZ" dirty="0" smtClean="0"/>
              <a:t> </a:t>
            </a:r>
            <a:r>
              <a:rPr lang="cs-CZ" dirty="0" err="1" smtClean="0"/>
              <a:t>wegen</a:t>
            </a:r>
            <a:r>
              <a:rPr lang="cs-CZ" dirty="0" smtClean="0"/>
              <a:t> </a:t>
            </a:r>
            <a:r>
              <a:rPr lang="cs-CZ" dirty="0" err="1" smtClean="0"/>
              <a:t>Arbeit</a:t>
            </a:r>
            <a:r>
              <a:rPr lang="cs-CZ" dirty="0" smtClean="0"/>
              <a:t> </a:t>
            </a:r>
            <a:r>
              <a:rPr lang="cs-CZ" dirty="0" err="1" smtClean="0"/>
              <a:t>Leute</a:t>
            </a:r>
            <a:r>
              <a:rPr lang="cs-CZ" dirty="0" smtClean="0"/>
              <a:t> von dem </a:t>
            </a:r>
            <a:r>
              <a:rPr lang="cs-CZ" dirty="0" err="1" smtClean="0"/>
              <a:t>Lande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Studenten</a:t>
            </a:r>
            <a:r>
              <a:rPr lang="cs-CZ" dirty="0" smtClean="0"/>
              <a:t>, </a:t>
            </a:r>
            <a:r>
              <a:rPr lang="cs-CZ" dirty="0" err="1" smtClean="0"/>
              <a:t>weil</a:t>
            </a:r>
            <a:r>
              <a:rPr lang="cs-CZ" dirty="0" smtClean="0"/>
              <a:t> es </a:t>
            </a:r>
            <a:r>
              <a:rPr lang="cs-CZ" dirty="0" err="1" smtClean="0"/>
              <a:t>hier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Hochschulen</a:t>
            </a:r>
            <a:r>
              <a:rPr lang="cs-CZ" dirty="0" smtClean="0"/>
              <a:t> </a:t>
            </a:r>
            <a:r>
              <a:rPr lang="cs-CZ" dirty="0" err="1" smtClean="0"/>
              <a:t>gibt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älteste</a:t>
            </a:r>
            <a:r>
              <a:rPr lang="cs-CZ" dirty="0" smtClean="0"/>
              <a:t> </a:t>
            </a:r>
            <a:r>
              <a:rPr lang="cs-CZ" dirty="0" err="1" smtClean="0"/>
              <a:t>Universität</a:t>
            </a:r>
            <a:r>
              <a:rPr lang="cs-CZ" dirty="0" smtClean="0"/>
              <a:t> in </a:t>
            </a:r>
            <a:r>
              <a:rPr lang="cs-CZ" dirty="0" err="1" smtClean="0"/>
              <a:t>Mitteleuropa</a:t>
            </a:r>
            <a:r>
              <a:rPr lang="cs-CZ" dirty="0" smtClean="0"/>
              <a:t> </a:t>
            </a:r>
            <a:r>
              <a:rPr lang="cs-CZ" dirty="0" err="1" smtClean="0"/>
              <a:t>heißt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Karlsuniversität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Prag </a:t>
            </a:r>
            <a:r>
              <a:rPr lang="cs-CZ" dirty="0" err="1" smtClean="0"/>
              <a:t>zieht</a:t>
            </a:r>
            <a:r>
              <a:rPr lang="cs-CZ" dirty="0" smtClean="0"/>
              <a:t> </a:t>
            </a:r>
            <a:r>
              <a:rPr lang="cs-CZ" dirty="0" err="1" smtClean="0"/>
              <a:t>jedes</a:t>
            </a:r>
            <a:r>
              <a:rPr lang="cs-CZ" dirty="0" smtClean="0"/>
              <a:t> </a:t>
            </a:r>
            <a:r>
              <a:rPr lang="cs-CZ" dirty="0" err="1" smtClean="0"/>
              <a:t>Jahr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Menge</a:t>
            </a:r>
            <a:r>
              <a:rPr lang="cs-CZ" dirty="0" smtClean="0"/>
              <a:t> </a:t>
            </a:r>
            <a:r>
              <a:rPr lang="cs-CZ" dirty="0" err="1" smtClean="0"/>
              <a:t>Touristen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 der </a:t>
            </a:r>
            <a:r>
              <a:rPr lang="cs-CZ" dirty="0" err="1" smtClean="0"/>
              <a:t>ganzen</a:t>
            </a:r>
            <a:r>
              <a:rPr lang="cs-CZ" dirty="0" smtClean="0"/>
              <a:t> </a:t>
            </a:r>
            <a:r>
              <a:rPr lang="cs-CZ" dirty="0" err="1" smtClean="0"/>
              <a:t>Welt</a:t>
            </a:r>
            <a:r>
              <a:rPr lang="cs-CZ" dirty="0" smtClean="0"/>
              <a:t>, </a:t>
            </a:r>
            <a:r>
              <a:rPr lang="cs-CZ" dirty="0" err="1" smtClean="0"/>
              <a:t>weil</a:t>
            </a:r>
            <a:r>
              <a:rPr lang="cs-CZ" dirty="0" smtClean="0"/>
              <a:t> </a:t>
            </a:r>
            <a:r>
              <a:rPr lang="cs-CZ" dirty="0" err="1" smtClean="0"/>
              <a:t>unsere</a:t>
            </a:r>
            <a:r>
              <a:rPr lang="cs-CZ" dirty="0" smtClean="0"/>
              <a:t> </a:t>
            </a:r>
            <a:r>
              <a:rPr lang="cs-CZ" dirty="0" err="1" smtClean="0"/>
              <a:t>Hauptstadt</a:t>
            </a:r>
            <a:r>
              <a:rPr lang="cs-CZ" dirty="0" smtClean="0"/>
              <a:t> </a:t>
            </a:r>
            <a:r>
              <a:rPr lang="cs-CZ" dirty="0" err="1" smtClean="0"/>
              <a:t>unter</a:t>
            </a:r>
            <a:r>
              <a:rPr lang="cs-CZ" dirty="0" smtClean="0"/>
              <a:t> </a:t>
            </a:r>
            <a:r>
              <a:rPr lang="cs-CZ" dirty="0" err="1" smtClean="0"/>
              <a:t>ihnen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beliebt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8" name="Picture 4" descr="C:\Users\to\AppData\Local\Microsoft\Windows\Temporary Internet Files\Content.IE5\KVY85WN3\MP90043100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4664"/>
            <a:ext cx="2952328" cy="584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68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Das historische Zentrum von Prag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19256" cy="5472608"/>
          </a:xfrm>
        </p:spPr>
        <p:txBody>
          <a:bodyPr/>
          <a:lstStyle/>
          <a:p>
            <a:pPr marL="0" indent="0">
              <a:buNone/>
            </a:pPr>
            <a:r>
              <a:rPr lang="de-DE" dirty="0" smtClean="0"/>
              <a:t>Das Zentrum der Altstadt stellt der </a:t>
            </a:r>
            <a:r>
              <a:rPr lang="de-DE" dirty="0" err="1" smtClean="0"/>
              <a:t>Altst</a:t>
            </a:r>
            <a:r>
              <a:rPr lang="cs-CZ" dirty="0" smtClean="0"/>
              <a:t>ä</a:t>
            </a:r>
            <a:r>
              <a:rPr lang="de-DE" dirty="0" err="1" smtClean="0"/>
              <a:t>dter</a:t>
            </a:r>
            <a:r>
              <a:rPr lang="de-DE" dirty="0" smtClean="0"/>
              <a:t> Ring dar.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In der Mitte des </a:t>
            </a:r>
            <a:r>
              <a:rPr lang="cs-CZ" dirty="0" err="1" smtClean="0"/>
              <a:t>Platzes</a:t>
            </a:r>
            <a:r>
              <a:rPr lang="cs-CZ" dirty="0" smtClean="0"/>
              <a:t> </a:t>
            </a:r>
            <a:r>
              <a:rPr lang="cs-CZ" dirty="0" err="1" smtClean="0"/>
              <a:t>steht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Jan-Hus-</a:t>
            </a:r>
            <a:r>
              <a:rPr lang="cs-CZ" dirty="0" err="1" smtClean="0"/>
              <a:t>Denkmal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Der </a:t>
            </a:r>
            <a:r>
              <a:rPr lang="cs-CZ" dirty="0" err="1" smtClean="0"/>
              <a:t>bekannteste</a:t>
            </a:r>
            <a:r>
              <a:rPr lang="cs-CZ" dirty="0" smtClean="0"/>
              <a:t> </a:t>
            </a:r>
            <a:r>
              <a:rPr lang="cs-CZ" dirty="0" err="1" smtClean="0"/>
              <a:t>Bau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Altstädter</a:t>
            </a:r>
            <a:r>
              <a:rPr lang="cs-CZ" dirty="0" smtClean="0"/>
              <a:t> Rathaus </a:t>
            </a:r>
            <a:r>
              <a:rPr lang="cs-CZ" dirty="0" err="1" smtClean="0"/>
              <a:t>mit</a:t>
            </a:r>
            <a:r>
              <a:rPr lang="cs-CZ" dirty="0" smtClean="0"/>
              <a:t> der </a:t>
            </a:r>
            <a:r>
              <a:rPr lang="cs-CZ" dirty="0" err="1" smtClean="0"/>
              <a:t>astronomischen</a:t>
            </a:r>
            <a:r>
              <a:rPr lang="cs-CZ" dirty="0" smtClean="0"/>
              <a:t> </a:t>
            </a:r>
            <a:r>
              <a:rPr lang="cs-CZ" dirty="0" err="1" smtClean="0"/>
              <a:t>Aposteluhr</a:t>
            </a:r>
            <a:r>
              <a:rPr lang="cs-CZ" dirty="0" smtClean="0"/>
              <a:t>, </a:t>
            </a: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Leute</a:t>
            </a:r>
            <a:r>
              <a:rPr lang="cs-CZ" dirty="0" smtClean="0"/>
              <a:t> jede </a:t>
            </a:r>
            <a:r>
              <a:rPr lang="cs-CZ" dirty="0" err="1" smtClean="0"/>
              <a:t>ganze</a:t>
            </a:r>
            <a:r>
              <a:rPr lang="cs-CZ" dirty="0" smtClean="0"/>
              <a:t> </a:t>
            </a:r>
            <a:r>
              <a:rPr lang="cs-CZ" dirty="0" err="1" smtClean="0"/>
              <a:t>Stunde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den </a:t>
            </a:r>
            <a:r>
              <a:rPr lang="cs-CZ" dirty="0" err="1" smtClean="0"/>
              <a:t>Glockenschlag</a:t>
            </a:r>
            <a:r>
              <a:rPr lang="cs-CZ" dirty="0" smtClean="0"/>
              <a:t> </a:t>
            </a:r>
            <a:r>
              <a:rPr lang="cs-CZ" dirty="0" err="1" smtClean="0"/>
              <a:t>warten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1026" name="Picture 2" descr="C:\Users\to\AppData\Local\Microsoft\Windows\Temporary Internet Files\Content.IE5\WJIMUBPI\MP9004424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653136"/>
            <a:ext cx="532757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68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neue</a:t>
            </a:r>
            <a:r>
              <a:rPr lang="cs-CZ" dirty="0" smtClean="0"/>
              <a:t> </a:t>
            </a:r>
            <a:r>
              <a:rPr lang="cs-CZ" dirty="0" err="1" smtClean="0"/>
              <a:t>Zentrum</a:t>
            </a:r>
            <a:r>
              <a:rPr lang="cs-CZ" dirty="0" smtClean="0"/>
              <a:t> </a:t>
            </a:r>
            <a:r>
              <a:rPr lang="cs-CZ" dirty="0" err="1" smtClean="0"/>
              <a:t>Prags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Wenzelsplatz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eigentlich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Boulevard</a:t>
            </a:r>
            <a:r>
              <a:rPr lang="cs-CZ" dirty="0" smtClean="0"/>
              <a:t> (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breite</a:t>
            </a:r>
            <a:r>
              <a:rPr lang="cs-CZ" dirty="0" smtClean="0"/>
              <a:t> </a:t>
            </a:r>
            <a:r>
              <a:rPr lang="cs-CZ" dirty="0" err="1" smtClean="0"/>
              <a:t>Straße</a:t>
            </a:r>
            <a:r>
              <a:rPr lang="cs-CZ" dirty="0" smtClean="0"/>
              <a:t>), </a:t>
            </a: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Geschäfte</a:t>
            </a:r>
            <a:r>
              <a:rPr lang="cs-CZ" dirty="0" smtClean="0"/>
              <a:t>, </a:t>
            </a:r>
            <a:r>
              <a:rPr lang="cs-CZ" dirty="0" err="1" smtClean="0"/>
              <a:t>Warenhäuser</a:t>
            </a:r>
            <a:r>
              <a:rPr lang="cs-CZ" dirty="0" smtClean="0"/>
              <a:t>, </a:t>
            </a:r>
            <a:r>
              <a:rPr lang="cs-CZ" dirty="0" err="1" smtClean="0"/>
              <a:t>Hotels</a:t>
            </a:r>
            <a:r>
              <a:rPr lang="cs-CZ" dirty="0" smtClean="0"/>
              <a:t>, </a:t>
            </a:r>
            <a:r>
              <a:rPr lang="cs-CZ" dirty="0" err="1" smtClean="0"/>
              <a:t>Cafés</a:t>
            </a:r>
            <a:r>
              <a:rPr lang="cs-CZ" dirty="0" smtClean="0"/>
              <a:t>, </a:t>
            </a:r>
            <a:r>
              <a:rPr lang="cs-CZ" dirty="0" err="1" smtClean="0"/>
              <a:t>Kinos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Theater</a:t>
            </a:r>
            <a:r>
              <a:rPr lang="cs-CZ" dirty="0" smtClean="0"/>
              <a:t> </a:t>
            </a:r>
            <a:r>
              <a:rPr lang="cs-CZ" dirty="0" err="1" smtClean="0"/>
              <a:t>befinden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oberen</a:t>
            </a:r>
            <a:r>
              <a:rPr lang="cs-CZ" dirty="0" smtClean="0"/>
              <a:t> </a:t>
            </a:r>
            <a:r>
              <a:rPr lang="cs-CZ" dirty="0" err="1" smtClean="0"/>
              <a:t>Teil</a:t>
            </a:r>
            <a:r>
              <a:rPr lang="cs-CZ" dirty="0" smtClean="0"/>
              <a:t> des </a:t>
            </a:r>
            <a:r>
              <a:rPr lang="cs-CZ" dirty="0" err="1" smtClean="0"/>
              <a:t>Platzes</a:t>
            </a:r>
            <a:r>
              <a:rPr lang="cs-CZ" dirty="0" smtClean="0"/>
              <a:t> </a:t>
            </a:r>
            <a:r>
              <a:rPr lang="cs-CZ" dirty="0" err="1" smtClean="0"/>
              <a:t>steht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Nationalmuseum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weit</a:t>
            </a:r>
            <a:r>
              <a:rPr lang="cs-CZ" dirty="0" smtClean="0"/>
              <a:t> von </a:t>
            </a:r>
            <a:r>
              <a:rPr lang="cs-CZ" dirty="0" err="1" smtClean="0"/>
              <a:t>ihm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Reiterstatue</a:t>
            </a:r>
            <a:r>
              <a:rPr lang="cs-CZ" dirty="0" smtClean="0"/>
              <a:t> des </a:t>
            </a:r>
            <a:r>
              <a:rPr lang="cs-CZ" dirty="0" err="1" smtClean="0"/>
              <a:t>heiligen</a:t>
            </a:r>
            <a:r>
              <a:rPr lang="cs-CZ" dirty="0" smtClean="0"/>
              <a:t> </a:t>
            </a:r>
            <a:r>
              <a:rPr lang="cs-CZ" dirty="0" err="1" smtClean="0"/>
              <a:t>Wenzels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41" b="623"/>
          <a:stretch/>
        </p:blipFill>
        <p:spPr bwMode="auto">
          <a:xfrm>
            <a:off x="4696489" y="1340768"/>
            <a:ext cx="4032448" cy="4283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62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Prager</a:t>
            </a:r>
            <a:r>
              <a:rPr lang="cs-CZ" dirty="0" smtClean="0"/>
              <a:t> </a:t>
            </a:r>
            <a:r>
              <a:rPr lang="cs-CZ" dirty="0" err="1" smtClean="0"/>
              <a:t>Burg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/>
              <a:t>f</a:t>
            </a:r>
            <a:r>
              <a:rPr lang="cs-CZ" dirty="0" err="1" smtClean="0"/>
              <a:t>rüher</a:t>
            </a:r>
            <a:r>
              <a:rPr lang="cs-CZ" dirty="0" smtClean="0"/>
              <a:t> der </a:t>
            </a:r>
            <a:r>
              <a:rPr lang="cs-CZ" dirty="0" err="1" smtClean="0"/>
              <a:t>Sitz</a:t>
            </a:r>
            <a:r>
              <a:rPr lang="cs-CZ" dirty="0" smtClean="0"/>
              <a:t> der </a:t>
            </a:r>
            <a:r>
              <a:rPr lang="cs-CZ" dirty="0" err="1" smtClean="0"/>
              <a:t>Fürsten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der </a:t>
            </a:r>
            <a:r>
              <a:rPr lang="cs-CZ" dirty="0" err="1"/>
              <a:t>K</a:t>
            </a:r>
            <a:r>
              <a:rPr lang="cs-CZ" dirty="0" err="1" smtClean="0"/>
              <a:t>önige</a:t>
            </a:r>
            <a:r>
              <a:rPr lang="cs-CZ" dirty="0" smtClean="0"/>
              <a:t> </a:t>
            </a:r>
            <a:r>
              <a:rPr lang="cs-CZ" dirty="0" err="1" smtClean="0"/>
              <a:t>Böhmens</a:t>
            </a:r>
            <a:endParaRPr lang="cs-CZ" dirty="0" smtClean="0"/>
          </a:p>
          <a:p>
            <a:r>
              <a:rPr lang="cs-CZ" dirty="0" err="1"/>
              <a:t>h</a:t>
            </a:r>
            <a:r>
              <a:rPr lang="cs-CZ" dirty="0" err="1" smtClean="0"/>
              <a:t>eute</a:t>
            </a:r>
            <a:r>
              <a:rPr lang="cs-CZ" dirty="0" smtClean="0"/>
              <a:t> der </a:t>
            </a:r>
            <a:r>
              <a:rPr lang="cs-CZ" dirty="0" err="1" smtClean="0"/>
              <a:t>Sitz</a:t>
            </a:r>
            <a:r>
              <a:rPr lang="cs-CZ" dirty="0" smtClean="0"/>
              <a:t> des </a:t>
            </a:r>
            <a:r>
              <a:rPr lang="cs-CZ" dirty="0" err="1" smtClean="0"/>
              <a:t>Präsidenten</a:t>
            </a:r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bekanntesten</a:t>
            </a:r>
            <a:r>
              <a:rPr lang="cs-CZ" dirty="0" smtClean="0"/>
              <a:t> </a:t>
            </a:r>
            <a:r>
              <a:rPr lang="cs-CZ" dirty="0" err="1" smtClean="0"/>
              <a:t>Säle:der</a:t>
            </a:r>
            <a:r>
              <a:rPr lang="cs-CZ" dirty="0" smtClean="0"/>
              <a:t> </a:t>
            </a:r>
            <a:r>
              <a:rPr lang="cs-CZ" dirty="0" err="1" smtClean="0"/>
              <a:t>Wladislawsaal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der </a:t>
            </a:r>
            <a:r>
              <a:rPr lang="cs-CZ" dirty="0" err="1" smtClean="0"/>
              <a:t>Spanische</a:t>
            </a:r>
            <a:r>
              <a:rPr lang="cs-CZ" dirty="0" smtClean="0"/>
              <a:t> </a:t>
            </a:r>
            <a:r>
              <a:rPr lang="cs-CZ" dirty="0" err="1" smtClean="0"/>
              <a:t>Saal</a:t>
            </a:r>
            <a:endParaRPr lang="cs-CZ" dirty="0" smtClean="0"/>
          </a:p>
          <a:p>
            <a:r>
              <a:rPr lang="cs-CZ" dirty="0"/>
              <a:t>d</a:t>
            </a:r>
            <a:r>
              <a:rPr lang="cs-CZ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Dominante</a:t>
            </a:r>
            <a:r>
              <a:rPr lang="cs-CZ" dirty="0" smtClean="0"/>
              <a:t> der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Prager</a:t>
            </a:r>
            <a:r>
              <a:rPr lang="cs-CZ" dirty="0" smtClean="0"/>
              <a:t> </a:t>
            </a:r>
            <a:r>
              <a:rPr lang="cs-CZ" dirty="0" err="1" smtClean="0"/>
              <a:t>Burg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der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gotische</a:t>
            </a:r>
            <a:r>
              <a:rPr lang="cs-CZ" dirty="0" smtClean="0"/>
              <a:t> </a:t>
            </a:r>
            <a:r>
              <a:rPr lang="cs-CZ" dirty="0" err="1" smtClean="0"/>
              <a:t>Sankt</a:t>
            </a:r>
            <a:r>
              <a:rPr lang="cs-CZ" dirty="0" smtClean="0"/>
              <a:t> </a:t>
            </a:r>
            <a:r>
              <a:rPr lang="cs-CZ" dirty="0" err="1" smtClean="0"/>
              <a:t>Veitsdom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to\AppData\Local\Microsoft\Windows\Temporary Internet Files\Content.IE5\WJIMUBPI\MP900427946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212530"/>
            <a:ext cx="4100513" cy="277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46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Schlussfragen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liegt</a:t>
            </a:r>
            <a:r>
              <a:rPr lang="cs-CZ" dirty="0" smtClean="0"/>
              <a:t> Prag?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nennt</a:t>
            </a:r>
            <a:r>
              <a:rPr lang="cs-CZ" dirty="0" smtClean="0"/>
              <a:t> man Prag?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Einwohner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Prag?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stellt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historische</a:t>
            </a:r>
            <a:r>
              <a:rPr lang="cs-CZ" dirty="0" smtClean="0"/>
              <a:t> </a:t>
            </a:r>
            <a:r>
              <a:rPr lang="cs-CZ" dirty="0" err="1" smtClean="0"/>
              <a:t>Zentrum</a:t>
            </a:r>
            <a:r>
              <a:rPr lang="cs-CZ" dirty="0" smtClean="0"/>
              <a:t> </a:t>
            </a:r>
            <a:r>
              <a:rPr lang="cs-CZ" dirty="0" err="1" smtClean="0"/>
              <a:t>Prags</a:t>
            </a:r>
            <a:r>
              <a:rPr lang="cs-CZ" dirty="0" smtClean="0"/>
              <a:t> dar?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neue</a:t>
            </a:r>
            <a:r>
              <a:rPr lang="cs-CZ" dirty="0" smtClean="0"/>
              <a:t> </a:t>
            </a:r>
            <a:r>
              <a:rPr lang="cs-CZ" dirty="0" err="1"/>
              <a:t>Z</a:t>
            </a:r>
            <a:r>
              <a:rPr lang="cs-CZ" dirty="0" err="1" smtClean="0"/>
              <a:t>entrum</a:t>
            </a:r>
            <a:r>
              <a:rPr lang="cs-CZ" dirty="0" smtClean="0"/>
              <a:t> von Prag?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Was</a:t>
            </a:r>
            <a:r>
              <a:rPr lang="cs-CZ" dirty="0"/>
              <a:t> </a:t>
            </a:r>
            <a:r>
              <a:rPr lang="cs-CZ" dirty="0" err="1" smtClean="0"/>
              <a:t>wissen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von der </a:t>
            </a:r>
            <a:r>
              <a:rPr lang="cs-CZ" dirty="0" err="1" smtClean="0"/>
              <a:t>Prager</a:t>
            </a:r>
            <a:r>
              <a:rPr lang="cs-CZ" dirty="0" smtClean="0"/>
              <a:t> </a:t>
            </a:r>
            <a:r>
              <a:rPr lang="cs-CZ" dirty="0" err="1" smtClean="0"/>
              <a:t>Burg</a:t>
            </a:r>
            <a:r>
              <a:rPr lang="cs-CZ" dirty="0" smtClean="0"/>
              <a:t>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möchtest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in Prag </a:t>
            </a:r>
            <a:r>
              <a:rPr lang="cs-CZ" dirty="0" err="1" smtClean="0"/>
              <a:t>besuchen</a:t>
            </a:r>
            <a:r>
              <a:rPr lang="cs-CZ" smtClean="0"/>
              <a:t>? </a:t>
            </a: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793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Všechny fotografie z galerie klipart </a:t>
            </a:r>
            <a:r>
              <a:rPr lang="cs-CZ" dirty="0" smtClean="0"/>
              <a:t>Office.com</a:t>
            </a:r>
          </a:p>
          <a:p>
            <a:pPr marL="0" indent="0">
              <a:buNone/>
            </a:pPr>
            <a:r>
              <a:rPr lang="cs-CZ" dirty="0" smtClean="0"/>
              <a:t>Obrázek Václavského náměstí </a:t>
            </a:r>
            <a:r>
              <a:rPr lang="cs-CZ" smtClean="0"/>
              <a:t>byl převzat z 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LÁCZAY, </a:t>
            </a:r>
            <a:r>
              <a:rPr lang="cs-CZ" dirty="0" err="1"/>
              <a:t>Björn</a:t>
            </a:r>
            <a:r>
              <a:rPr lang="cs-CZ" dirty="0"/>
              <a:t>. </a:t>
            </a:r>
            <a:r>
              <a:rPr lang="cs-CZ" i="1" dirty="0"/>
              <a:t>Wikipedia.cz</a:t>
            </a:r>
            <a:r>
              <a:rPr lang="cs-CZ" dirty="0"/>
              <a:t> [online]. [cit. 31.1.2013]. Dostupný na WWW: http://cs.wikipedia.org/wiki/Soubor:Wenzelsplatz-00.jpg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34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301</TotalTime>
  <Words>367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projekt_logo_cent</vt:lpstr>
      <vt:lpstr>Prag- die Hauptstadt Tschechiens</vt:lpstr>
      <vt:lpstr>ANOTACE</vt:lpstr>
      <vt:lpstr>Unsere Hauptstadt</vt:lpstr>
      <vt:lpstr>Lage Prags</vt:lpstr>
      <vt:lpstr>Prezentace aplikace PowerPoint</vt:lpstr>
      <vt:lpstr>Das historische Zentrum von Prag</vt:lpstr>
      <vt:lpstr>Das neue Zentrum Prags</vt:lpstr>
      <vt:lpstr>Die Prager Burg</vt:lpstr>
      <vt:lpstr>Schlussfragen</vt:lpstr>
      <vt:lpstr>Prezentace aplikace PowerPoint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39</cp:revision>
  <dcterms:created xsi:type="dcterms:W3CDTF">2012-07-02T08:03:24Z</dcterms:created>
  <dcterms:modified xsi:type="dcterms:W3CDTF">2013-01-31T11:01:48Z</dcterms:modified>
</cp:coreProperties>
</file>