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9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Anna </a:t>
          </a:r>
          <a:r>
            <a:rPr lang="cs-CZ" smtClean="0"/>
            <a:t>Dyková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VY_32_INOVACE_13_Naše </a:t>
          </a:r>
          <a:r>
            <a:rPr lang="cs-CZ" dirty="0" smtClean="0"/>
            <a:t>smysly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Naše smysly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CZ.1.07/1.4.00/21.2649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Anna </a:t>
          </a:r>
          <a:r>
            <a:rPr lang="cs-CZ" sz="1800" kern="1200" smtClean="0"/>
            <a:t>Dyková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VY_32_INOVACE_13_Naše </a:t>
          </a:r>
          <a:r>
            <a:rPr lang="cs-CZ" sz="1800" kern="1200" dirty="0" smtClean="0"/>
            <a:t>smysly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Naše smysly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CZ.1.07/1.4.00/21.2649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2C8D26-0398-461A-BB29-A14798035E5E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234B74-FCAD-4DDC-91CE-6E228E3E8A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0910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Čteme a hovoříme.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234B74-FCAD-4DDC-91CE-6E228E3E8A8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76549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Společně</a:t>
            </a:r>
            <a:r>
              <a:rPr lang="cs-CZ" baseline="0" dirty="0" smtClean="0"/>
              <a:t> vedeme rozhovor a prakticky vyzkoušíme funkčnost našich smyslů.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234B74-FCAD-4DDC-91CE-6E228E3E8A8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33146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 obrázku žáci připojí smysl a jeho sídlo.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234B74-FCAD-4DDC-91CE-6E228E3E8A8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59728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8177936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hangingPunct="0"/>
            <a:r>
              <a:rPr lang="cs-CZ" sz="2400" dirty="0"/>
              <a:t>Materiál je určený pro žáky 2. ročníku, pro výuku prvouky</a:t>
            </a:r>
          </a:p>
          <a:p>
            <a:pPr lvl="0" hangingPunct="0"/>
            <a:r>
              <a:rPr lang="cs-CZ" sz="2400" dirty="0"/>
              <a:t>Prezentace na interaktivní tabuli</a:t>
            </a:r>
          </a:p>
          <a:p>
            <a:pPr lvl="0" hangingPunct="0"/>
            <a:r>
              <a:rPr lang="cs-CZ" sz="2400" dirty="0"/>
              <a:t>Pomůcky:  interaktivní pero, fixy, </a:t>
            </a:r>
            <a:r>
              <a:rPr lang="cs-CZ" sz="2400" dirty="0" smtClean="0"/>
              <a:t>potraviny na poznávání chuti, šátek na zavázání očí, nahrávky různých zvuků  </a:t>
            </a:r>
            <a:endParaRPr lang="cs-CZ" sz="2400" dirty="0"/>
          </a:p>
          <a:p>
            <a:pPr lvl="0" hangingPunct="0"/>
            <a:r>
              <a:rPr lang="cs-CZ" sz="2400" dirty="0"/>
              <a:t>Inovace: interaktivní způsob učení, interaktivní procvičení nového učiva, přetahování </a:t>
            </a:r>
          </a:p>
          <a:p>
            <a:pPr lvl="0" hangingPunct="0"/>
            <a:r>
              <a:rPr lang="cs-CZ" sz="2400" dirty="0"/>
              <a:t>Metodické pokyny: pojmenuj </a:t>
            </a:r>
            <a:r>
              <a:rPr lang="cs-CZ" sz="2400" dirty="0" smtClean="0"/>
              <a:t>naše smysly, připoj, utvoř trojici, čti pozorně, mezilidské vztahy- pomoc postiženým lidem</a:t>
            </a:r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b="1" dirty="0" smtClean="0"/>
              <a:t>Člověk a jeho smysly.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Od malička se pohybujeme ve svém okolí a to vnímáme a pozorujeme. Čím jsme starší, tím jsme schopni se pohybovat a orientovat dál a dál od domova. Nejvíce asi vnímáme očima. Ale jen ty by nám nestačily.</a:t>
            </a:r>
            <a:br>
              <a:rPr lang="cs-CZ" sz="2800" dirty="0" smtClean="0"/>
            </a:br>
            <a:r>
              <a:rPr lang="cs-CZ" sz="2800" dirty="0" smtClean="0"/>
              <a:t>Člověk je vybaven i jinými schopnostmi a prostředky, jak vnímat své okolí.</a:t>
            </a:r>
          </a:p>
          <a:p>
            <a:pPr marL="0" indent="0">
              <a:buNone/>
            </a:pPr>
            <a:r>
              <a:rPr lang="cs-CZ" sz="2800" dirty="0" smtClean="0"/>
              <a:t>Vnímáme pomocí </a:t>
            </a:r>
            <a:r>
              <a:rPr lang="cs-CZ" sz="2800" b="1" dirty="0" smtClean="0"/>
              <a:t>smyslů :    zrak,  čich,  chuť,  sluch, hmat.</a:t>
            </a:r>
            <a:endParaRPr lang="cs-CZ" sz="2800" dirty="0"/>
          </a:p>
        </p:txBody>
      </p:sp>
      <p:pic>
        <p:nvPicPr>
          <p:cNvPr id="2050" name="Picture 2" descr="C:\Users\DykovaA\AppData\Local\Microsoft\Windows\Temporary Internet Files\Content.IE5\ELUII0VD\MC9000890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869160"/>
            <a:ext cx="1708099" cy="1805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5589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SMYSLY a jejich sídlo. 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dirty="0" smtClean="0"/>
              <a:t>ZRAK</a:t>
            </a:r>
          </a:p>
          <a:p>
            <a:endParaRPr lang="cs-CZ" dirty="0" smtClean="0"/>
          </a:p>
          <a:p>
            <a:r>
              <a:rPr lang="cs-CZ" dirty="0" smtClean="0"/>
              <a:t>SLUCH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ČICH</a:t>
            </a:r>
          </a:p>
          <a:p>
            <a:endParaRPr lang="cs-CZ" dirty="0" smtClean="0"/>
          </a:p>
          <a:p>
            <a:r>
              <a:rPr lang="cs-CZ" dirty="0" smtClean="0"/>
              <a:t>CHUŤ</a:t>
            </a:r>
          </a:p>
          <a:p>
            <a:endParaRPr lang="cs-CZ" dirty="0" smtClean="0"/>
          </a:p>
          <a:p>
            <a:r>
              <a:rPr lang="cs-CZ" dirty="0" smtClean="0"/>
              <a:t>HMAT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dirty="0" smtClean="0"/>
              <a:t>OKO</a:t>
            </a:r>
          </a:p>
          <a:p>
            <a:endParaRPr lang="cs-CZ" dirty="0" smtClean="0"/>
          </a:p>
          <a:p>
            <a:r>
              <a:rPr lang="cs-CZ" dirty="0" smtClean="0"/>
              <a:t>UCHO</a:t>
            </a:r>
          </a:p>
          <a:p>
            <a:endParaRPr lang="cs-CZ" dirty="0" smtClean="0"/>
          </a:p>
          <a:p>
            <a:r>
              <a:rPr lang="cs-CZ" dirty="0" smtClean="0"/>
              <a:t>NOS</a:t>
            </a:r>
          </a:p>
          <a:p>
            <a:endParaRPr lang="cs-CZ" dirty="0" smtClean="0"/>
          </a:p>
          <a:p>
            <a:r>
              <a:rPr lang="cs-CZ" dirty="0" smtClean="0"/>
              <a:t>JAZYK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RUKA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8728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8508" y="260648"/>
            <a:ext cx="8229600" cy="1143000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Utvoř trojice.</a:t>
            </a:r>
            <a:endParaRPr lang="cs-CZ" sz="3200" b="1" dirty="0"/>
          </a:p>
        </p:txBody>
      </p:sp>
      <p:pic>
        <p:nvPicPr>
          <p:cNvPr id="1026" name="Picture 2" descr="C:\Users\DykovaA\AppData\Local\Microsoft\Windows\Temporary Internet Files\Content.IE5\ELUII0VD\MP90043178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797" y="1700808"/>
            <a:ext cx="1412776" cy="1412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DykovaA\AppData\Local\Microsoft\Windows\Temporary Internet Files\Content.IE5\ELUII0VD\MP90042438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797" y="3429000"/>
            <a:ext cx="1426592" cy="1426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DykovaA\AppData\Local\Microsoft\Windows\Temporary Internet Files\Content.IE5\J3ISOVZ1\MP90040914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797" y="5229200"/>
            <a:ext cx="1426592" cy="1426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DykovaA\AppData\Local\Microsoft\Windows\Temporary Internet Files\Content.IE5\P8WKSL4T\MP90040368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9525" y="1805580"/>
            <a:ext cx="1575173" cy="1474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DykovaA\AppData\Local\Microsoft\Windows\Temporary Internet Files\Content.IE5\ME8L75X1\MP90041175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940333"/>
            <a:ext cx="1431156" cy="2145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2697324" y="1805580"/>
            <a:ext cx="1656184" cy="5433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CHUŤ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5010791" y="1805580"/>
            <a:ext cx="1656184" cy="5433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JAZYK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5010791" y="2761556"/>
            <a:ext cx="1656184" cy="5433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ZRAK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2697324" y="2761556"/>
            <a:ext cx="1656184" cy="5433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OKO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2697324" y="3717532"/>
            <a:ext cx="1656184" cy="5433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SLUCH</a:t>
            </a:r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5010791" y="3717532"/>
            <a:ext cx="1656184" cy="5433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UCHO</a:t>
            </a:r>
            <a:endParaRPr lang="cs-CZ" sz="2400" dirty="0"/>
          </a:p>
        </p:txBody>
      </p:sp>
      <p:sp>
        <p:nvSpPr>
          <p:cNvPr id="15" name="Obdélník 14"/>
          <p:cNvSpPr/>
          <p:nvPr/>
        </p:nvSpPr>
        <p:spPr>
          <a:xfrm>
            <a:off x="5045862" y="4673508"/>
            <a:ext cx="1656184" cy="5433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ČICH</a:t>
            </a:r>
            <a:endParaRPr lang="cs-CZ" sz="2400" dirty="0"/>
          </a:p>
        </p:txBody>
      </p:sp>
      <p:sp>
        <p:nvSpPr>
          <p:cNvPr id="16" name="Obdélník 15"/>
          <p:cNvSpPr/>
          <p:nvPr/>
        </p:nvSpPr>
        <p:spPr>
          <a:xfrm>
            <a:off x="2697324" y="4673508"/>
            <a:ext cx="1656184" cy="5433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NOS</a:t>
            </a:r>
            <a:endParaRPr lang="cs-CZ" sz="2400" dirty="0"/>
          </a:p>
        </p:txBody>
      </p:sp>
      <p:sp>
        <p:nvSpPr>
          <p:cNvPr id="17" name="Obdélník 16"/>
          <p:cNvSpPr/>
          <p:nvPr/>
        </p:nvSpPr>
        <p:spPr>
          <a:xfrm>
            <a:off x="5010791" y="5629484"/>
            <a:ext cx="1656184" cy="5433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HMAT</a:t>
            </a:r>
            <a:endParaRPr lang="cs-CZ" sz="2400" dirty="0"/>
          </a:p>
        </p:txBody>
      </p:sp>
      <p:sp>
        <p:nvSpPr>
          <p:cNvPr id="18" name="Obdélník 17"/>
          <p:cNvSpPr/>
          <p:nvPr/>
        </p:nvSpPr>
        <p:spPr>
          <a:xfrm>
            <a:off x="2697324" y="5629484"/>
            <a:ext cx="1656184" cy="5433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RUKA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13446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199</Words>
  <Application>Microsoft Office PowerPoint</Application>
  <PresentationFormat>Předvádění na obrazovce (4:3)</PresentationFormat>
  <Paragraphs>52</Paragraphs>
  <Slides>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Člověk a jeho smysly.</vt:lpstr>
      <vt:lpstr>SMYSLY a jejich sídlo. </vt:lpstr>
      <vt:lpstr>Utvoř trojice.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Dyková Anna</cp:lastModifiedBy>
  <cp:revision>15</cp:revision>
  <dcterms:created xsi:type="dcterms:W3CDTF">2011-08-21T15:31:45Z</dcterms:created>
  <dcterms:modified xsi:type="dcterms:W3CDTF">2012-01-27T12:53:53Z</dcterms:modified>
</cp:coreProperties>
</file>