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79" r:id="rId4"/>
    <p:sldId id="280" r:id="rId5"/>
    <p:sldId id="281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8/Meles_meles_range_map.JPG" TargetMode="External"/><Relationship Id="rId3" Type="http://schemas.openxmlformats.org/officeDocument/2006/relationships/hyperlink" Target="http://upload.wikimedia.org/wikipedia/commons/thumb/1/10/Badger-badger.jpg/800px-Badger-badger.jpg" TargetMode="External"/><Relationship Id="rId7" Type="http://schemas.openxmlformats.org/officeDocument/2006/relationships/hyperlink" Target="http://www.csopnj.cz/images/csopnj/120503/12050310.jpg" TargetMode="External"/><Relationship Id="rId2" Type="http://schemas.openxmlformats.org/officeDocument/2006/relationships/hyperlink" Target="http://www.stastnezeny.cz/data/USR_001_USR_IMAGES/jezevec1(1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astnezeny.cz/data/USR_001_USR_IMAGES/jezevec1.jpg" TargetMode="External"/><Relationship Id="rId5" Type="http://schemas.openxmlformats.org/officeDocument/2006/relationships/hyperlink" Target="http://www.ms-smilovice-reka.ic.cz/obr/article_toulky/jezevec_tlapa.jpg" TargetMode="External"/><Relationship Id="rId10" Type="http://schemas.openxmlformats.org/officeDocument/2006/relationships/hyperlink" Target="http://www.ms-smilovice-reka.ic.cz/obr/article_toulky/jezevec_kotel.jpg" TargetMode="External"/><Relationship Id="rId4" Type="http://schemas.openxmlformats.org/officeDocument/2006/relationships/hyperlink" Target="http://www.ms-smilovice-reka.ic.cz/obr/article_toulky/jezevec_popis.jpg" TargetMode="External"/><Relationship Id="rId9" Type="http://schemas.openxmlformats.org/officeDocument/2006/relationships/hyperlink" Target="http://upload.wikimedia.org/wikipedia/commons/6/6a/SettEntrance.pn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youtube.com/watch?v=ThmhFN2QrXQ&amp;list=UUGxRWwduHVNlOiG9SQif-Jw&amp;index=6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1432567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19.8.2012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VY_52_INOVACE_07_jezevec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Jezevec</a:t>
                      </a:r>
                      <a:r>
                        <a:rPr lang="cs-CZ" sz="2800" baseline="0" dirty="0" smtClean="0">
                          <a:effectLst/>
                          <a:latin typeface="+mn-lt"/>
                          <a:ea typeface="Times New Roman"/>
                        </a:rPr>
                        <a:t> lesní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925960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2511" y="2708920"/>
            <a:ext cx="82296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http://www.stastnezeny.cz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2"/>
              </a:rPr>
              <a:t>http://www.stastnezeny.cz/data/USR_001_USR_IMAGES/jezevec1(1).</a:t>
            </a:r>
            <a:r>
              <a:rPr lang="pt-BR" sz="1200" dirty="0" smtClean="0">
                <a:hlinkClick r:id="rId2"/>
              </a:rPr>
              <a:t>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BADGERHERO.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17.2.2013].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upload.wikimedia.org/wikipedia/commons/thumb/1/10/Badger-badger.jpg/800px-Badger-badger.jpg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 smtClean="0"/>
              <a:t> </a:t>
            </a: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4"/>
              </a:rPr>
              <a:t>http://</a:t>
            </a:r>
            <a:r>
              <a:rPr lang="pt-BR" sz="1200" dirty="0" smtClean="0">
                <a:hlinkClick r:id="rId4"/>
              </a:rPr>
              <a:t>www.ms-smilovice-reka.ic.cz/obr/article_toulky/jezevec_popis.jpg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5"/>
              </a:rPr>
              <a:t>http://</a:t>
            </a:r>
            <a:r>
              <a:rPr lang="pt-BR" sz="1200" dirty="0" smtClean="0">
                <a:hlinkClick r:id="rId5"/>
              </a:rPr>
              <a:t>www.ms-smilovice-reka.ic.cz/obr/article_toulky/jezevec_tlapa.jpg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http://www.stastnezeny.cz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6"/>
              </a:rPr>
              <a:t>http://</a:t>
            </a:r>
            <a:r>
              <a:rPr lang="pt-BR" sz="1200" dirty="0" smtClean="0">
                <a:hlinkClick r:id="rId6"/>
              </a:rPr>
              <a:t>www.stastnezeny.cz/data/USR_001_USR_IMAGES/jezevec1.jpg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PETR OREL, JAN KAŠINSKÝ. </a:t>
            </a:r>
            <a:r>
              <a:rPr lang="cs-CZ" sz="1200" i="1" dirty="0"/>
              <a:t>http://www.csopnj.cz</a:t>
            </a:r>
            <a:r>
              <a:rPr lang="cs-CZ" sz="1200" dirty="0"/>
              <a:t> [online]. [cit. 17.2.2013].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www.csopnj.cz/images/csopnj/120503/12050310.jpg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it-IT" sz="1200" dirty="0"/>
              <a:t>PAOLO.CONTI. </a:t>
            </a:r>
            <a:r>
              <a:rPr lang="it-IT" sz="1200" i="1" dirty="0"/>
              <a:t>http://cs.wikipedia.org</a:t>
            </a:r>
            <a:r>
              <a:rPr lang="it-IT" sz="1200" dirty="0"/>
              <a:t> [online]. [cit. 17.2.2013]. Dostupný na WWW: </a:t>
            </a:r>
            <a:r>
              <a:rPr lang="it-IT" sz="1200" dirty="0">
                <a:hlinkClick r:id="rId8"/>
              </a:rPr>
              <a:t>http://</a:t>
            </a:r>
            <a:r>
              <a:rPr lang="it-IT" sz="1200" dirty="0" smtClean="0">
                <a:hlinkClick r:id="rId8"/>
              </a:rPr>
              <a:t>upload.wikimedia.org/wikipedia/commons/4/48/Meles_meles_range_map.JPG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it-IT" sz="1200" dirty="0"/>
              <a:t>CIARANG. </a:t>
            </a:r>
            <a:r>
              <a:rPr lang="it-IT" sz="1200" i="1" dirty="0"/>
              <a:t>http://cs.wikipedia.org</a:t>
            </a:r>
            <a:r>
              <a:rPr lang="it-IT" sz="1200" dirty="0"/>
              <a:t> [online]. [cit. 17.2.2013]. Dostupný na WWW: </a:t>
            </a:r>
            <a:r>
              <a:rPr lang="it-IT" sz="1200" dirty="0">
                <a:hlinkClick r:id="rId9"/>
              </a:rPr>
              <a:t>http://</a:t>
            </a:r>
            <a:r>
              <a:rPr lang="it-IT" sz="1200" dirty="0" smtClean="0">
                <a:hlinkClick r:id="rId9"/>
              </a:rPr>
              <a:t>upload.wikimedia.org/wikipedia/commons/6/6a/SettEntrance.png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10"/>
              </a:rPr>
              <a:t>http://</a:t>
            </a:r>
            <a:r>
              <a:rPr lang="pt-BR" sz="1200" dirty="0" smtClean="0">
                <a:hlinkClick r:id="rId10"/>
              </a:rPr>
              <a:t>www.ms-smilovice-reka.ic.cz/obr/article_toulky/jezevec_kotel.jpg</a:t>
            </a:r>
            <a:r>
              <a:rPr lang="it-IT" sz="1200" dirty="0" smtClean="0"/>
              <a:t> </a:t>
            </a:r>
            <a:r>
              <a:rPr lang="cs-CZ" sz="1200" dirty="0" smtClean="0"/>
              <a:t> </a:t>
            </a:r>
            <a:r>
              <a:rPr lang="pt-BR" sz="1200" dirty="0" smtClean="0"/>
              <a:t>    </a:t>
            </a:r>
            <a:endParaRPr lang="cs-CZ" sz="1200" dirty="0" smtClean="0"/>
          </a:p>
          <a:p>
            <a:r>
              <a:rPr lang="cs-CZ" sz="1200" dirty="0" smtClean="0"/>
              <a:t>10. Obrázky webu Office.com</a:t>
            </a:r>
          </a:p>
          <a:p>
            <a:r>
              <a:rPr lang="pt-BR" sz="1200" dirty="0" smtClean="0"/>
              <a:t> </a:t>
            </a:r>
            <a:r>
              <a:rPr lang="cs-CZ" sz="1200" dirty="0" smtClean="0"/>
              <a:t>  </a:t>
            </a:r>
            <a:endParaRPr lang="cs-CZ" sz="1200" dirty="0" smtClean="0"/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obrázek - jezevec1(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97" y="23817"/>
            <a:ext cx="2564946" cy="130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Jezevec lesní</a:t>
            </a:r>
            <a:br>
              <a:rPr lang="cs-CZ" b="1" dirty="0" smtClean="0"/>
            </a:br>
            <a:r>
              <a:rPr lang="cs-CZ" i="1" dirty="0" smtClean="0"/>
              <a:t>(</a:t>
            </a:r>
            <a:r>
              <a:rPr lang="cs-CZ" i="1" dirty="0" err="1" smtClean="0"/>
              <a:t>Meles</a:t>
            </a:r>
            <a:r>
              <a:rPr lang="cs-CZ" i="1" dirty="0" smtClean="0"/>
              <a:t> </a:t>
            </a:r>
            <a:r>
              <a:rPr lang="cs-CZ" i="1" dirty="0" err="1" smtClean="0"/>
              <a:t>meles</a:t>
            </a:r>
            <a:r>
              <a:rPr lang="cs-CZ" i="1" dirty="0" smtClean="0"/>
              <a:t>)</a:t>
            </a:r>
            <a:endParaRPr lang="cs-CZ" b="1" dirty="0"/>
          </a:p>
        </p:txBody>
      </p:sp>
      <p:pic>
        <p:nvPicPr>
          <p:cNvPr id="1026" name="Picture 2" descr="Soubor:Badger-badg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800"/>
            <a:ext cx="6264696" cy="4698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73722" y="1376772"/>
            <a:ext cx="3024336" cy="5040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unovitá šelma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776245" y="1880828"/>
            <a:ext cx="2808312" cy="5040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dlouhý až 1 m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5776245" y="2564904"/>
            <a:ext cx="2808312" cy="5040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váží až 20 kg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33264" y="2132856"/>
            <a:ext cx="2376264" cy="57606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všežravec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01725" y="4846200"/>
            <a:ext cx="2628292" cy="64807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ploskochodec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6660232" y="3248980"/>
            <a:ext cx="2304256" cy="165618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b</a:t>
            </a:r>
            <a:r>
              <a:rPr lang="cs-CZ" sz="3200" dirty="0" smtClean="0"/>
              <a:t>ílá hlava s černými pruhy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7020272" y="5811358"/>
            <a:ext cx="2123728" cy="90262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š</a:t>
            </a:r>
            <a:r>
              <a:rPr lang="cs-CZ" sz="3200" dirty="0" smtClean="0"/>
              <a:t>edočerná srst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73165" y="5811358"/>
            <a:ext cx="3024336" cy="69776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noční živočich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28761" y="3058118"/>
            <a:ext cx="1584176" cy="64807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savec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2922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obrázek - jezevec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22" y="3843575"/>
            <a:ext cx="2464409" cy="2907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770984" cy="1143000"/>
          </a:xfrm>
        </p:spPr>
        <p:txBody>
          <a:bodyPr/>
          <a:lstStyle/>
          <a:p>
            <a:r>
              <a:rPr lang="cs-CZ" b="1" dirty="0" smtClean="0"/>
              <a:t>Rodinka jezevce</a:t>
            </a:r>
            <a:endParaRPr lang="cs-CZ" b="1" dirty="0"/>
          </a:p>
        </p:txBody>
      </p:sp>
      <p:pic>
        <p:nvPicPr>
          <p:cNvPr id="2050" name="Picture 2" descr="http://www.ms-smilovice-reka.ic.cz/obr/article_toulky/jezevec_popi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33" y="1700808"/>
            <a:ext cx="3557693" cy="227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ms-smilovice-reka.ic.cz/obr/article_toulky/jezevec_tlap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184" y="584684"/>
            <a:ext cx="2484076" cy="3081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180087" y="1389412"/>
            <a:ext cx="1656184" cy="5040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samec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3728087" y="1206485"/>
            <a:ext cx="2428089" cy="30889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rozdíl mezi samcem a samicí není na první pohled patrný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352715" y="332656"/>
            <a:ext cx="2567545" cy="5040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ploskochodec</a:t>
            </a:r>
            <a:endParaRPr lang="cs-CZ" sz="3200" dirty="0"/>
          </a:p>
        </p:txBody>
      </p:sp>
      <p:pic>
        <p:nvPicPr>
          <p:cNvPr id="2054" name="Picture 6" descr="http://www.csopnj.cz/images/csopnj/120503/1205031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748" y="4822617"/>
            <a:ext cx="2926665" cy="1946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2918453" y="4418693"/>
            <a:ext cx="1584590" cy="57321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mládě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886134" y="4705300"/>
            <a:ext cx="1584176" cy="203132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>
                <a:hlinkClick r:id="rId6"/>
              </a:rPr>
              <a:t>www.youtube.com/watch?v=ThmhFN2QrXQ&amp;list=UUGxRWwduHVNlOiG9SQif-Jw&amp;index=6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384370" y="3805387"/>
            <a:ext cx="2504233" cy="862671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jezevec na Šumavě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1400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http://www.ms-smilovice-reka.ic.cz/obr/article_toulky/jezevec_kot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547" y="4929362"/>
            <a:ext cx="2777765" cy="165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Jezeve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875" y="1556792"/>
            <a:ext cx="3349110" cy="216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jezevce</a:t>
            </a:r>
            <a:endParaRPr lang="cs-CZ" b="1" dirty="0"/>
          </a:p>
        </p:txBody>
      </p:sp>
      <p:pic>
        <p:nvPicPr>
          <p:cNvPr id="3074" name="Picture 2" descr="Soubor:Meles meles range ma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941168"/>
            <a:ext cx="3568713" cy="163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541964" y="3866567"/>
            <a:ext cx="3707904" cy="99707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Obývá téměř celou Evropu a Asii.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6804248" y="5149019"/>
            <a:ext cx="2174354" cy="122413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V</a:t>
            </a:r>
            <a:r>
              <a:rPr lang="cs-CZ" sz="3200" dirty="0" smtClean="0"/>
              <a:t>yhrabává si noru.</a:t>
            </a:r>
            <a:endParaRPr lang="cs-CZ" sz="3200" dirty="0"/>
          </a:p>
        </p:txBody>
      </p:sp>
      <p:pic>
        <p:nvPicPr>
          <p:cNvPr id="3076" name="Picture 4" descr="Soubor:SettEntranc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96437"/>
            <a:ext cx="2736304" cy="205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280699" y="548680"/>
            <a:ext cx="2448272" cy="288032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Živí se rozmanitou potravou, rostlinnou i živočišnou.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6372200" y="692567"/>
            <a:ext cx="2304256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Žije samotářsky.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1844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94096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text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381642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Jezevec je naše největší _________ šelma. Živí se rostlinnou i živočišnou potravou, je __________. Žije ___________, vyhrabává si _____. Při chůzi našlapuje na celé chodidlo, říkáme, že je ____________. Mláďata se rodí _____________, sají mateřské mléko. Jezevec je ______ živočich.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445224"/>
            <a:ext cx="1623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kunovitá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3808" y="6165304"/>
            <a:ext cx="17738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všežravec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1964" y="6165303"/>
            <a:ext cx="976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noru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9884" y="6029999"/>
            <a:ext cx="20850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samotářsky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00765" y="5524695"/>
            <a:ext cx="2459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ploskochodec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6216" y="5475209"/>
            <a:ext cx="22044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holá a slepá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0072" y="5152836"/>
            <a:ext cx="11015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noční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Marie\AppData\Local\Microsoft\Windows\Temporary Internet Files\Content.IE5\5XPMUPHO\MC9003469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854" y="4895113"/>
            <a:ext cx="2551056" cy="168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250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73 -0.0618 C 0.01007 -0.06041 0.01441 -0.05926 0.01858 -0.0574 C 0.02083 -0.05648 0.02274 -0.05393 0.025 -0.05301 C 0.03576 -0.04861 0.04774 -0.04676 0.05885 -0.04444 C 0.07326 -0.03819 0.06528 -0.04074 0.08316 -0.03796 C 0.09392 -0.0331 0.08108 -0.03842 0.10087 -0.03379 C 0.10625 -0.03263 0.11163 -0.02893 0.11701 -0.02731 C 0.13472 -0.0287 0.14306 -0.03078 0.15885 -0.03379 C 0.17205 -0.04027 0.18576 -0.04861 0.19931 -0.05301 C 0.20885 -0.06203 0.19826 -0.05324 0.21215 -0.05949 C 0.21754 -0.0618 0.22517 -0.06828 0.22986 -0.07245 C 0.24549 -0.08657 0.25608 -0.10902 0.26528 -0.13055 C 0.2658 -0.13333 0.26597 -0.13657 0.26701 -0.13912 C 0.26875 -0.14375 0.27344 -0.15208 0.27344 -0.15185 C 0.275 -0.16064 0.27604 -0.1662 0.27986 -0.17361 C 0.28281 -0.18981 0.28542 -0.20717 0.28958 -0.22291 C 0.28872 -0.2625 0.29375 -0.3162 0.27014 -0.34768 C 0.26129 -0.37222 0.27309 -0.34328 0.26215 -0.36064 C 0.26059 -0.36342 0.26024 -0.36666 0.25885 -0.36944 C 0.2474 -0.38935 0.25729 -0.36944 0.24757 -0.38217 C 0.24514 -0.38541 0.24358 -0.38958 0.24115 -0.39282 C 0.23663 -0.3993 0.22986 -0.40254 0.225 -0.40787 C 0.2092 -0.42523 0.2 -0.43611 0.17986 -0.44027 C 0.16823 -0.44791 0.16302 -0.44652 0.14931 -0.44444 C 0.14167 -0.43796 0.1342 -0.43171 0.12656 -0.42523 C 0.12101 -0.41388 0.1191 -0.40138 0.11528 -0.38865 C 0.11545 -0.38588 0.11632 -0.35856 0.11858 -0.34976 C 0.1224 -0.33449 0.13403 -0.32523 0.14271 -0.31551 C 0.15104 -0.30625 0.15139 -0.30324 0.16215 -0.30046 C 0.1691 -0.29421 0.18629 -0.29189 0.18629 -0.29166 C 0.20122 -0.28518 0.21615 -0.27731 0.23142 -0.27245 C 0.26372 -0.24328 0.31163 -0.25185 0.34601 -0.25092 C 0.40087 -0.25301 0.45573 -0.25648 0.51059 -0.25949 C 0.5191 -0.26134 0.52778 -0.2618 0.53629 -0.26388 C 0.54566 -0.2662 0.57188 -0.27963 0.575 -0.28101 C 0.58681 -0.28657 0.60538 -0.29375 0.61528 -0.30046 C 0.64774 -0.32222 0.67691 -0.34861 0.70573 -0.37777 C 0.7099 -0.38634 0.7151 -0.39213 0.71858 -0.40138 C 0.72309 -0.41319 0.72587 -0.42314 0.73142 -0.43379 C 0.73368 -0.45092 0.7401 -0.46481 0.74445 -0.48101 C 0.75434 -0.51805 0.76337 -0.5537 0.77986 -0.58634 C 0.7809 -0.60277 0.78281 -0.61759 0.78472 -0.63379 C 0.7842 -0.66504 0.7875 -0.70972 0.7783 -0.74351 C 0.77587 -0.75254 0.76945 -0.7618 0.76528 -0.76921 C 0.76007 -0.77847 0.75243 -0.78541 0.74757 -0.79513 C 0.74653 -0.79722 0.74583 -0.79976 0.74445 -0.80138 C 0.73941 -0.80694 0.73195 -0.8074 0.72656 -0.81226 C 0.71406 -0.82338 0.68594 -0.83194 0.67014 -0.83588 C 0.64149 -0.83449 0.61111 -0.83657 0.58316 -0.82523 C 0.57222 -0.82083 0.56372 -0.81296 0.55399 -0.80578 C 0.54618 -0.8 0.53524 -0.79583 0.52656 -0.79282 C 0.52066 -0.78773 0.51389 -0.7831 0.50729 -0.78009 C 0.50625 -0.77801 0.50538 -0.77546 0.50399 -0.77361 C 0.5026 -0.77176 0.50052 -0.77106 0.49931 -0.76921 C 0.4967 -0.76527 0.49497 -0.76064 0.49271 -0.75625 C 0.49167 -0.75416 0.48958 -0.74976 0.48958 -0.74953 C 0.48646 -0.73055 0.49115 -0.71296 0.49115 -0.69398 " pathEditMode="relative" rAng="0" ptsTypes="ffffffffffffffffffffffffffffffffffffffffffffffffffffffffA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80" y="-37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11111E-6 C 0.02604 -0.00625 0.01892 -0.00417 0.06128 -0.00232 C 0.07604 0.0044 0.06753 0.00162 0.08715 0.00416 C 0.12153 0.00347 0.15607 0.00347 0.19045 0.00208 C 0.19965 0.00162 0.20868 -0.00255 0.21788 -0.0044 C 0.25017 -0.01134 0.28229 -0.02269 0.31458 -0.02801 C 0.32014 -0.0331 0.3243 -0.03449 0.33073 -0.03658 C 0.33837 -0.04676 0.34809 -0.05463 0.35816 -0.06042 C 0.36354 -0.06343 0.3743 -0.06898 0.3743 -0.06898 C 0.38003 -0.07662 0.38264 -0.07709 0.39045 -0.07963 C 0.39809 -0.08704 0.40503 -0.09422 0.41128 -0.10324 C 0.42135 -0.11806 0.41371 -0.11042 0.42257 -0.11829 C 0.42309 -0.12037 0.42361 -0.12269 0.4243 -0.12477 C 0.42517 -0.12709 0.42673 -0.12894 0.42743 -0.13148 C 0.43021 -0.14097 0.43229 -0.15116 0.43385 -0.16134 C 0.43437 -0.16505 0.43489 -0.16875 0.43559 -0.17222 C 0.43646 -0.17662 0.43871 -0.18496 0.43871 -0.18496 C 0.43784 -0.21783 0.44062 -0.275 0.41788 -0.30116 C 0.41545 -0.30394 0.41232 -0.30509 0.40972 -0.30764 C 0.40399 -0.31343 0.40642 -0.31459 0.4 -0.31829 C 0.39132 -0.32338 0.36875 -0.32246 0.36614 -0.32269 C 0.34843 -0.32037 0.34653 -0.32176 0.33715 -0.30324 C 0.33715 -0.30278 0.33889 -0.2882 0.34045 -0.28611 C 0.34288 -0.28287 0.35468 -0.27894 0.35816 -0.27755 C 0.36944 -0.27338 0.38055 -0.26991 0.39201 -0.26667 C 0.40955 -0.26806 0.41927 -0.26667 0.43385 -0.27315 C 0.43958 -0.27824 0.44271 -0.28542 0.44843 -0.29051 C 0.45 -0.29468 0.45156 -0.29908 0.4533 -0.30324 C 0.4559 -0.30926 0.46128 -0.3206 0.46128 -0.3206 C 0.46302 -0.3294 0.46666 -0.3375 0.46788 -0.3463 C 0.47083 -0.36644 0.47222 -0.38658 0.47587 -0.40648 C 0.47534 -0.43449 0.47604 -0.51574 0.46944 -0.55486 C 0.46718 -0.56852 0.45885 -0.58287 0.45486 -0.59584 C 0.44166 -0.63889 0.4243 -0.68959 0.39514 -0.71829 C 0.38784 -0.7338 0.37205 -0.7507 0.35972 -0.75926 C 0.34427 -0.78634 0.31493 -0.80394 0.29201 -0.81736 C 0.27552 -0.82709 0.25955 -0.84121 0.24201 -0.84746 C 0.22743 -0.85903 0.20989 -0.86343 0.19357 -0.86898 C 0.17812 -0.87431 0.19184 -0.86829 0.18073 -0.87315 C 0.17743 -0.87454 0.171 -0.87755 0.171 -0.87755 C 0.1026 -0.87477 0.03437 -0.87292 -0.03386 -0.86898 C -0.04757 -0.8669 -0.06059 -0.86412 -0.07413 -0.86042 C -0.08472 -0.85764 -0.07657 -0.85903 -0.08698 -0.85394 C -0.09844 -0.84838 -0.11077 -0.84491 -0.12257 -0.84097 C -0.13073 -0.83357 -0.13907 -0.82824 -0.1467 -0.81945 C -0.15243 -0.81297 -0.15955 -0.80579 -0.16441 -0.79792 C -0.16563 -0.79584 -0.16615 -0.79306 -0.16771 -0.79144 C -0.16997 -0.78889 -0.17604 -0.78634 -0.179 -0.78496 C -0.18264 -0.77732 -0.1875 -0.77477 -0.19184 -0.76783 C -0.19584 -0.76158 -0.19913 -0.7544 -0.20313 -0.74861 C -0.20834 -0.74051 -0.2165 -0.73334 -0.21927 -0.72269 C -0.22084 -0.71621 -0.2217 -0.70926 -0.22413 -0.70324 C -0.22604 -0.69884 -0.23056 -0.69051 -0.23056 -0.69051 C -0.23264 -0.67847 -0.23507 -0.66644 -0.24028 -0.65602 C -0.2408 -0.65394 -0.24184 -0.64954 -0.24184 -0.64954 " pathEditMode="relative" ptsTypes="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7037E-6 C 0.00468 -0.00973 0.00642 -0.02061 0.01128 -0.0301 C 0.01336 -0.03912 0.01614 -0.04746 0.01927 -0.05579 C 0.02083 -0.06528 0.02413 -0.07061 0.02586 -0.07963 C 0.02916 -0.097 0.025 -0.0838 0.03055 -0.09885 C 0.03107 -0.10325 0.03142 -0.10764 0.03229 -0.11181 C 0.03298 -0.11482 0.03472 -0.11737 0.03541 -0.12037 C 0.03645 -0.12524 0.03628 -0.13056 0.03715 -0.13542 C 0.03784 -0.13982 0.04027 -0.14838 0.04027 -0.14838 C 0.04079 -0.15348 0.04184 -0.15834 0.04184 -0.16343 C 0.04184 -0.21482 0.04201 -0.23056 0.02899 -0.27084 C 0.02656 -0.27825 0.02482 -0.28542 0.01927 -0.29028 C 0.01059 -0.29769 0.00243 -0.29954 -0.00643 -0.30533 C -0.01216 -0.30487 -0.02605 -0.30602 -0.03386 -0.30116 C -0.05625 -0.2875 -0.07726 -0.26644 -0.10157 -0.26019 C -0.11216 -0.25301 -0.12414 -0.25186 -0.13542 -0.24723 C -0.1382 -0.24607 -0.1408 -0.24422 -0.14358 -0.24306 C -0.14844 -0.24121 -0.15816 -0.23866 -0.15816 -0.23866 C -0.18681 -0.24028 -0.20313 -0.24213 -0.229 -0.24954 C -0.23889 -0.25602 -0.25052 -0.25996 -0.26129 -0.26227 C -0.27535 -0.26899 -0.28785 -0.27848 -0.30157 -0.28612 C -0.3073 -0.29352 -0.31372 -0.29977 -0.31945 -0.30741 C -0.329 -0.32014 -0.31459 -0.30834 -0.329 -0.31829 C -0.33438 -0.33218 -0.34566 -0.34237 -0.3533 -0.35487 C -0.36216 -0.36922 -0.36927 -0.38519 -0.37743 -0.4 C -0.38039 -0.40533 -0.38421 -0.40973 -0.38716 -0.41505 C -0.38907 -0.42292 -0.38993 -0.43102 -0.39202 -0.43866 C -0.39358 -0.44399 -0.39653 -0.44862 -0.39844 -0.45371 C -0.39983 -0.46505 -0.40226 -0.47524 -0.40487 -0.48612 C -0.4066 -0.50371 -0.41094 -0.51991 -0.41285 -0.5375 C -0.41181 -0.58195 -0.41285 -0.61389 -0.4033 -0.65371 C -0.40087 -0.66366 -0.40296 -0.66459 -0.39844 -0.67315 C -0.3915 -0.68635 -0.37726 -0.69468 -0.36615 -0.69676 C -0.36268 -0.69815 -0.3599 -0.70186 -0.35643 -0.70325 C -0.35278 -0.70463 -0.34896 -0.7044 -0.34514 -0.70533 C -0.33785 -0.70695 -0.33108 -0.71088 -0.32414 -0.71389 C -0.31806 -0.71644 -0.31129 -0.71551 -0.30487 -0.71621 C -0.29983 -0.71575 -0.27327 -0.71389 -0.26459 -0.71181 C -0.25625 -0.70996 -0.24844 -0.70579 -0.24028 -0.70325 C -0.23177 -0.69746 -0.22223 -0.6926 -0.21285 -0.69028 C -0.20261 -0.68357 -0.19167 -0.67477 -0.18073 -0.67084 C -0.17414 -0.66528 -0.16528 -0.66112 -0.15973 -0.65371 C -0.15348 -0.64537 -0.15677 -0.64885 -0.15 -0.64306 C -0.14566 -0.63426 -0.14306 -0.6257 -0.13872 -0.61713 C -0.13698 -0.60996 -0.13716 -0.61297 -0.13716 -0.60857 " pathEditMode="relative" ptsTypes="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86 -0.01598 C 0.01945 -0.01343 0.02257 -0.01204 0.05 -0.01389 C 0.06129 -0.02014 0.07327 -0.02431 0.08542 -0.02686 C 0.09757 -0.03311 0.11302 -0.03727 0.12101 -0.05232 C 0.1283 -0.06621 0.13108 -0.07778 0.13716 -0.09121 C 0.13768 -0.09514 0.13802 -0.09861 0.13872 -0.10209 C 0.13959 -0.10672 0.14202 -0.11505 0.14202 -0.11505 C 0.14358 -0.12824 0.14514 -0.14121 0.14844 -0.15371 C 0.1474 -0.17848 0.15 -0.21111 0.13872 -0.23357 C 0.1382 -0.23588 0.1382 -0.23912 0.13716 -0.2419 C 0.13542 -0.2463 0.13073 -0.25486 0.13073 -0.25486 C 0.12709 -0.27223 0.13195 -0.25625 0.12414 -0.26736 C 0.11945 -0.27408 0.11737 -0.28519 0.11129 -0.28889 C 0.10921 -0.29028 0.10677 -0.29167 0.10487 -0.29352 C 0.09462 -0.30324 0.10521 -0.29769 0.09514 -0.30186 C 0.08403 -0.3169 0.05764 -0.32639 0.04202 -0.32986 C 0.03177 -0.32917 0.02153 -0.3294 0.01129 -0.32778 C 0.00105 -0.32616 -0.00937 -0.31829 -0.01927 -0.31505 C -0.03489 -0.30093 -0.03211 -0.29074 -0.03871 -0.27014 C -0.04132 -0.25209 -0.04305 -0.22871 -0.03055 -0.21829 C -0.01527 -0.18635 0.0066 -0.18264 0.0323 -0.17709 C 0.06459 -0.17084 0.09462 -0.16898 0.12743 -0.16667 C 0.15903 -0.16806 0.18959 -0.17084 0.22101 -0.17523 C 0.23021 -0.17662 0.23924 -0.17778 0.24844 -0.17917 C 0.25643 -0.18079 0.27257 -0.18403 0.27257 -0.18357 C 0.3066 -0.19699 0.2573 -0.17871 0.29844 -0.19028 C 0.32153 -0.19699 0.30764 -0.19491 0.32743 -0.20533 C 0.34375 -0.21366 0.34306 -0.2088 0.35799 -0.22037 C 0.38768 -0.24306 0.4125 -0.27778 0.44358 -0.29769 C 0.46476 -0.32616 0.48282 -0.35648 0.49028 -0.39653 C 0.49584 -0.42593 0.49497 -0.45695 0.49844 -0.48727 C 0.4974 -0.5169 0.49983 -0.54908 0.48716 -0.575 C 0.48351 -0.59306 0.47171 -0.61273 0.46459 -0.62871 C 0.46129 -0.63635 0.45591 -0.63797 0.45157 -0.64375 C 0.44306 -0.65533 0.43785 -0.66875 0.42743 -0.67824 C 0.42639 -0.68033 0.42552 -0.68287 0.42414 -0.68473 C 0.42223 -0.68727 0.41945 -0.68843 0.41771 -0.69121 C 0.4073 -0.70764 0.42188 -0.69352 0.40973 -0.70394 C 0.40313 -0.7169 0.41059 -0.70417 0.39844 -0.7169 C 0.38455 -0.73148 0.3724 -0.75162 0.35643 -0.76204 C 0.35139 -0.76875 0.34566 -0.77315 0.34028 -0.77917 C 0.33855 -0.78102 0.33733 -0.78403 0.33542 -0.78565 C 0.33351 -0.78704 0.33108 -0.78704 0.329 -0.78797 C 0.3198 -0.79213 0.31112 -0.79607 0.30157 -0.79861 C 0.26042 -0.79676 0.25938 -0.79561 0.229 -0.79005 C 0.20973 -0.78172 0.18924 -0.77547 0.16945 -0.77061 C 0.1625 -0.76621 0.15521 -0.76505 0.14844 -0.75996 C 0.13351 -0.74861 0.11875 -0.73635 0.10157 -0.73195 C 0.09688 -0.7294 0.09167 -0.72848 0.08716 -0.72547 C 0.08368 -0.72315 0.08073 -0.71968 0.07743 -0.7169 C 0.07344 -0.71343 0.06893 -0.71111 0.06459 -0.70834 C 0.06007 -0.70533 0.05591 -0.70093 0.05157 -0.69746 C 0.04827 -0.69491 0.04202 -0.68889 0.04202 -0.68866 C 0.04098 -0.68681 0.04011 -0.68426 0.03872 -0.68241 C 0.03733 -0.68056 0.03507 -0.68033 0.03386 -0.67824 C 0.03282 -0.67639 0.03334 -0.67361 0.0323 -0.67176 C 0.03108 -0.66968 0.029 -0.66898 0.02743 -0.66736 C 0.0257 -0.66551 0.02396 -0.66343 0.02257 -0.66111 C 0.02014 -0.65695 0.01615 -0.64815 0.01615 -0.64792 C 0.01129 -0.62824 0.0191 -0.65556 0.00973 -0.63727 C 0.00608 -0.62986 0.0066 -0.61713 0.00157 -0.60718 C -0.00086 -0.59723 -0.00486 -0.59723 -0.01128 -0.59213 C -0.01823 -0.58658 -0.02343 -0.57917 -0.03055 -0.575 C -0.03333 -0.57338 -0.03993 -0.5676 -0.04357 -0.56852 C -0.04513 -0.56898 -0.04566 -0.57153 -0.0467 -0.57292 " pathEditMode="relative" rAng="0" ptsTypes="ffffffffffffff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42" y="-38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1.85185E-6 C -0.01633 -0.01482 -0.03021 -0.03704 -0.04185 -0.05811 C -0.0441 -0.06644 -0.04827 -0.07199 -0.05157 -0.07963 C -0.0573 -0.09283 -0.06129 -0.10787 -0.06771 -0.12037 C -0.07015 -0.13264 -0.07171 -0.14561 -0.0757 -0.15695 C -0.07518 -0.16852 -0.07587 -0.1801 -0.07414 -0.19144 C -0.07258 -0.20324 -0.0514 -0.21297 -0.04358 -0.21505 C -0.00574 -0.2125 -0.02205 -0.21274 0.00157 -0.20649 C 0.00381 -0.2051 0.0059 -0.20301 0.00815 -0.20209 C 0.01076 -0.20093 0.01354 -0.20139 0.01614 -0.2 C 0.01805 -0.19908 0.01926 -0.19653 0.021 -0.19561 C 0.02308 -0.19445 0.02534 -0.19422 0.02742 -0.19352 C 0.02899 -0.19074 0.03038 -0.1875 0.03229 -0.18496 C 0.03367 -0.18311 0.03593 -0.18264 0.03715 -0.18056 C 0.03906 -0.17755 0.04097 -0.16945 0.04201 -0.16551 C 0.04149 -0.16204 0.04166 -0.15811 0.04027 -0.15486 C 0.03784 -0.14931 0.03072 -0.14954 0.02742 -0.14838 C 0.02065 -0.1463 0.01527 -0.14352 0.00815 -0.1419 C -0.00365 -0.14329 -0.01563 -0.14352 -0.02744 -0.1463 C -0.05105 -0.15186 -0.0757 -0.16991 -0.09671 -0.18496 C -0.1073 -0.1926 -0.1165 -0.20463 -0.12744 -0.21065 C -0.14671 -0.22107 -0.16442 -0.23079 -0.1823 -0.24514 C -0.19011 -0.25139 -0.19428 -0.2507 -0.20157 -0.26227 C -0.21771 -0.28797 -0.229 -0.31598 -0.24028 -0.3463 C -0.24653 -0.36274 -0.24966 -0.38287 -0.25487 -0.4 C -0.25903 -0.41366 -0.26407 -0.42662 -0.26771 -0.44074 C -0.27119 -0.46991 -0.26667 -0.43866 -0.27258 -0.46459 C -0.27501 -0.475 -0.27535 -0.48611 -0.27744 -0.49676 C -0.279 -0.51922 -0.28403 -0.54815 -0.27414 -0.56783 C -0.26997 -0.59098 -0.26511 -0.58635 -0.25487 -0.6 C -0.24862 -0.60834 -0.24341 -0.61736 -0.23716 -0.6257 C -0.21841 -0.6507 -0.19341 -0.66899 -0.16771 -0.67732 C -0.15157 -0.67662 -0.13542 -0.67709 -0.11928 -0.67524 C -0.10018 -0.67315 -0.08959 -0.66736 -0.07275 -0.66227 C -0.06303 -0.65949 -0.05296 -0.65949 -0.04358 -0.65602 C -0.03021 -0.65116 -0.01858 -0.64491 -0.00643 -0.63658 C 0.0019 -0.63079 0.01197 -0.62963 0.01944 -0.62153 C 0.04149 -0.59723 0.04774 -0.55718 0.05642 -0.52269 C 0.05798 -0.51621 0.05902 -0.50926 0.06128 -0.50324 C 0.07135 -0.47593 0.0651 -0.5007 0.06944 -0.4838 C 0.07048 -0.47963 0.07152 -0.47524 0.07256 -0.47107 C 0.07308 -0.46899 0.0743 -0.46459 0.0743 -0.46459 C 0.07378 -0.45811 0.07413 -0.45139 0.07256 -0.44514 C 0.07187 -0.44236 0.06909 -0.44098 0.0677 -0.43866 C 0.06267 -0.43033 0.05694 -0.42338 0.04999 -0.41713 C 0.04548 -0.40834 0.04305 -0.4 0.03871 -0.39144 C 0.04045 -0.38403 0.03906 -0.38658 0.04201 -0.38287 " pathEditMode="relative" ptsTypes="ff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444E-6 C 0.00191 -0.00718 0.0059 -0.01366 0.00972 -0.01945 C 0.01267 -0.02408 0.01944 -0.03218 0.01944 -0.03218 C 0.02257 -0.04491 0.01875 -0.03264 0.02743 -0.04722 C 0.03507 -0.05996 0.04062 -0.07523 0.04531 -0.09028 C 0.04809 -0.10903 0.0526 -0.13079 0.05816 -0.14838 C 0.05764 -0.16922 0.05764 -0.19005 0.05659 -0.21088 C 0.05607 -0.22107 0.04496 -0.24121 0.04045 -0.24954 C 0.03576 -0.25834 0.03177 -0.26829 0.02743 -0.27755 C 0.01909 -0.29514 0.0026 -0.31922 -0.00799 -0.33334 C -0.01754 -0.34607 -0.03212 -0.36273 -0.04514 -0.36783 C -0.04896 -0.36922 -0.05261 -0.37084 -0.05643 -0.37199 C -0.06233 -0.37361 -0.07414 -0.37639 -0.07414 -0.37639 C -0.10486 -0.37523 -0.13577 -0.37547 -0.16615 -0.36783 C -0.18386 -0.36343 -0.20035 -0.35533 -0.21771 -0.35047 C -0.22327 -0.34584 -0.22761 -0.34051 -0.23386 -0.33773 C -0.23889 -0.33102 -0.24306 -0.3257 -0.25 -0.32269 C -0.2625 -0.30556 -0.26702 -0.27824 -0.27257 -0.25602 C -0.275 -0.24653 -0.27848 -0.2375 -0.28056 -0.22801 C -0.28282 -0.21875 -0.28403 -0.20972 -0.28872 -0.20209 C -0.29792 -0.1875 -0.31754 -0.18496 -0.33056 -0.17639 C -0.3408 -0.18079 -0.3467 -0.19306 -0.35313 -0.2044 C -0.3566 -0.23287 -0.35139 -0.2007 -0.36129 -0.23009 C -0.36979 -0.25509 -0.3757 -0.28218 -0.38386 -0.30764 C -0.38802 -0.34144 -0.38229 -0.29861 -0.38872 -0.33334 C -0.39184 -0.35 -0.39289 -0.36829 -0.39514 -0.38496 C -0.39636 -0.39352 -0.39827 -0.41088 -0.39827 -0.41088 C -0.39896 -0.44537 -0.39358 -0.51158 -0.41129 -0.5463 C -0.41511 -0.5669 -0.4257 -0.57963 -0.44028 -0.58704 C -0.48768 -0.58403 -0.53507 -0.57547 -0.58212 -0.56783 C -0.58959 -0.56528 -0.59757 -0.56551 -0.60469 -0.56134 C -0.61441 -0.55556 -0.6224 -0.54213 -0.63212 -0.53773 C -0.63768 -0.53033 -0.64167 -0.52338 -0.64514 -0.51389 C -0.6467 -0.50533 -0.64966 -0.49861 -0.65157 -0.49028 C -0.65104 -0.47894 -0.65087 -0.46736 -0.65 -0.45602 C -0.64931 -0.44746 -0.64549 -0.43843 -0.64341 -0.43009 C -0.64045 -0.41759 -0.63872 -0.4044 -0.63698 -0.39144 C -0.63872 -0.38056 -0.63872 -0.3757 -0.6467 -0.37199 C -0.65313 -0.35926 -0.66042 -0.36111 -0.67084 -0.35695 C -0.67414 -0.35556 -0.68056 -0.35278 -0.68056 -0.35278 C -0.67848 -0.34422 -0.67639 -0.34051 -0.67084 -0.33542 C -0.66354 -0.32107 -0.66702 -0.32639 -0.66129 -0.31829 " pathEditMode="relative" ptsTypes="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C -0.00243 -0.0338 -0.00868 -0.07222 0.0033 -0.10324 C 0.00764 -0.12662 0.00347 -0.11389 0.01129 -0.12894 C 0.01927 -0.14398 0.01372 -0.14028 0.02257 -0.14398 C 0.04288 -0.1625 0.05452 -0.15185 0.08542 -0.15046 C 0.12049 -0.15208 0.15399 -0.15579 0.18872 -0.15903 C 0.20538 -0.16296 0.22136 -0.16574 0.23715 -0.17431 C 0.24584 -0.18588 0.25712 -0.19583 0.26459 -0.20857 C 0.27396 -0.22431 0.28195 -0.24144 0.29028 -0.2581 C 0.31302 -0.30417 0.28906 -0.24653 0.30643 -0.28611 C 0.31163 -0.29792 0.31719 -0.31227 0.32101 -0.32477 C 0.32361 -0.3331 0.32743 -0.35046 0.32743 -0.35023 C 0.32795 -0.35486 0.32847 -0.35903 0.32899 -0.36343 C 0.33004 -0.3706 0.33229 -0.38495 0.33229 -0.38472 C 0.33177 -0.40787 0.33212 -0.43079 0.33073 -0.4537 C 0.33021 -0.46296 0.325 -0.47616 0.32101 -0.4838 C 0.31476 -0.49537 0.30938 -0.50347 0.30156 -0.51389 C 0.29757 -0.51921 0.28108 -0.51968 0.27743 -0.52037 C 0.25243 -0.525 0.22865 -0.52755 0.2033 -0.52894 C 0.16667 -0.53333 0.14757 -0.53472 0.10643 -0.53333 C 0.07709 -0.52708 0.04479 -0.51713 0.02899 -0.47963 C 0.02031 -0.45903 0.01736 -0.4375 0.01285 -0.41505 C 0.01389 -0.40579 0.01441 -0.3963 0.01615 -0.38704 C 0.01927 -0.37107 0.03663 -0.36852 0.0467 -0.36551 C 0.09288 -0.36806 0.13872 -0.37616 0.18386 -0.38935 C 0.19063 -0.39583 0.19254 -0.40023 0.19514 -0.41065 C 0.19757 -0.43357 0.20486 -0.46343 0.19358 -0.4838 C 0.19202 -0.48657 0.18906 -0.48773 0.18715 -0.49028 C 0.16719 -0.51505 0.14705 -0.53519 0.12101 -0.54838 C 0.06389 -0.57708 0.00469 -0.59259 -0.0533 -0.61713 C -0.07361 -0.6257 -0.09375 -0.64074 -0.11458 -0.64722 C -0.12205 -0.64954 -0.12969 -0.65023 -0.13715 -0.65162 C -0.14097 -0.65232 -0.14844 -0.6537 -0.14844 -0.65347 C -0.18767 -0.65185 -0.22413 -0.64491 -0.26285 -0.63866 C -0.28993 -0.62778 -0.31632 -0.61482 -0.34357 -0.6044 C -0.3493 -0.60208 -0.35416 -0.59676 -0.35972 -0.59352 C -0.36441 -0.59097 -0.36944 -0.58958 -0.37413 -0.58704 C -0.38073 -0.58333 -0.3868 -0.57732 -0.39357 -0.57431 C -0.40833 -0.56759 -0.42448 -0.56528 -0.43871 -0.55695 C -0.4625 -0.54282 -0.48455 -0.52083 -0.50486 -0.49884 C -0.50903 -0.48195 -0.50278 -0.50139 -0.51128 -0.49028 C -0.51597 -0.48403 -0.51719 -0.47199 -0.52101 -0.46458 C -0.52482 -0.44861 -0.53003 -0.4331 -0.53385 -0.41713 C -0.5368 -0.38935 -0.5375 -0.38195 -0.53871 -0.3463 C -0.53871 -0.34514 -0.53819 -0.30602 -0.53541 -0.29468 C -0.53472 -0.29213 -0.53316 -0.29051 -0.53229 -0.2882 C -0.52726 -0.275 -0.52552 -0.25949 -0.51927 -0.24722 C -0.51649 -0.23588 -0.51962 -0.24537 -0.51285 -0.23449 C -0.50798 -0.22639 -0.51007 -0.22361 -0.5033 -0.21713 C -0.50278 -0.21505 -0.5026 -0.2125 -0.50156 -0.21065 C -0.50035 -0.20857 -0.4967 -0.20648 -0.4967 -0.20625 " pathEditMode="relative" rAng="0" ptsTypes="ffffff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30" y="-3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5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897</TotalTime>
  <Words>446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Jezevec lesní (Meles meles)</vt:lpstr>
      <vt:lpstr>Rodinka jezevce</vt:lpstr>
      <vt:lpstr>Život jezevce</vt:lpstr>
      <vt:lpstr>Doplň text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75</cp:revision>
  <dcterms:created xsi:type="dcterms:W3CDTF">2013-02-10T09:33:26Z</dcterms:created>
  <dcterms:modified xsi:type="dcterms:W3CDTF">2013-02-17T19:12:30Z</dcterms:modified>
</cp:coreProperties>
</file>