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4" r:id="rId5"/>
    <p:sldId id="260" r:id="rId6"/>
    <p:sldId id="261" r:id="rId7"/>
    <p:sldId id="262" r:id="rId8"/>
    <p:sldId id="263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VY_32_INOVACE_11_ Mimořádná událost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Mimořádná událost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VY_32_INOVACE_11_ Mimořádná událost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Mimořádná událost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E736B-2813-4818-B9A1-A54E3F8E735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4985F-6C73-4C61-8B03-12B771B3C8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91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 rozhovor na toto téma.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161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 žáky vedeme rozhovor na toto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20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 žáky vedeme rozhovor na toto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658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 žáky vedeme rozhovor na toto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033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Se žáky vedeme rozhovor na toto téma.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7908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Skupinová 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4985F-6C73-4C61-8B03-12B771B3C88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745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69278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800" dirty="0"/>
              <a:t>Materiál je určený pro žáky 2. ročníku, pro výuku </a:t>
            </a:r>
            <a:r>
              <a:rPr lang="cs-CZ" sz="2800" dirty="0" smtClean="0"/>
              <a:t>prvouky.</a:t>
            </a:r>
            <a:endParaRPr lang="cs-CZ" sz="2800" dirty="0"/>
          </a:p>
          <a:p>
            <a:pPr lvl="0" hangingPunct="0"/>
            <a:r>
              <a:rPr lang="cs-CZ" sz="2800" dirty="0"/>
              <a:t>Prezentace na interaktivní </a:t>
            </a:r>
            <a:r>
              <a:rPr lang="cs-CZ" sz="2800" dirty="0" smtClean="0"/>
              <a:t>tabuli.</a:t>
            </a:r>
            <a:endParaRPr lang="cs-CZ" sz="2800" dirty="0"/>
          </a:p>
          <a:p>
            <a:pPr lvl="0" hangingPunct="0"/>
            <a:r>
              <a:rPr lang="cs-CZ" sz="2800" dirty="0"/>
              <a:t>Pomůcky:  interaktivní pero, fixy, </a:t>
            </a:r>
            <a:r>
              <a:rPr lang="cs-CZ" sz="2800" dirty="0" smtClean="0"/>
              <a:t>  </a:t>
            </a:r>
            <a:endParaRPr lang="cs-CZ" sz="2800" dirty="0"/>
          </a:p>
          <a:p>
            <a:pPr lvl="0" hangingPunct="0"/>
            <a:r>
              <a:rPr lang="cs-CZ" sz="2800" dirty="0"/>
              <a:t>Inovace: </a:t>
            </a:r>
            <a:r>
              <a:rPr lang="cs-CZ" sz="2800" dirty="0" smtClean="0"/>
              <a:t>Interaktivní </a:t>
            </a:r>
            <a:r>
              <a:rPr lang="cs-CZ" sz="2800" dirty="0"/>
              <a:t>způsob </a:t>
            </a:r>
            <a:r>
              <a:rPr lang="cs-CZ" sz="2800" dirty="0" smtClean="0"/>
              <a:t>učení. </a:t>
            </a:r>
            <a:endParaRPr lang="cs-CZ" sz="2800" dirty="0"/>
          </a:p>
          <a:p>
            <a:pPr lvl="0" hangingPunct="0"/>
            <a:r>
              <a:rPr lang="cs-CZ" sz="2800" dirty="0"/>
              <a:t>Metodické pokyny: </a:t>
            </a:r>
            <a:r>
              <a:rPr lang="cs-CZ" sz="2800" dirty="0"/>
              <a:t>S</a:t>
            </a:r>
            <a:r>
              <a:rPr lang="cs-CZ" sz="2800" dirty="0" smtClean="0"/>
              <a:t>e </a:t>
            </a:r>
            <a:r>
              <a:rPr lang="cs-CZ" sz="2800" dirty="0" smtClean="0"/>
              <a:t>žáky vedeme rozhovor </a:t>
            </a:r>
            <a:r>
              <a:rPr lang="cs-CZ" sz="2800" dirty="0" smtClean="0"/>
              <a:t>o </a:t>
            </a:r>
            <a:r>
              <a:rPr lang="cs-CZ" sz="2800" dirty="0" smtClean="0"/>
              <a:t>nebezpečí vzniku mimořádných událostí, jak předcházet těmto událostem, jak se správně chovat při těchto událostech, evakuační </a:t>
            </a:r>
            <a:r>
              <a:rPr lang="cs-CZ" sz="2800" dirty="0" smtClean="0"/>
              <a:t>zavazadlo.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Mimořádné události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3629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Každému z nás se může stát, že se stane svědkem mimořádné události. Co to vlastně mimořádná událost je? Jak to vysvětlíme? </a:t>
            </a:r>
          </a:p>
          <a:p>
            <a:pPr marL="0" indent="0">
              <a:buNone/>
            </a:pP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Je to událost, která ohrožuje zdraví více lidí najednou.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Dále může být v ohrožení majetek lidí nebo životní prostředí.</a:t>
            </a:r>
            <a:br>
              <a:rPr lang="cs-CZ" sz="2800" b="1" dirty="0" smtClean="0"/>
            </a:br>
            <a:r>
              <a:rPr lang="cs-CZ" sz="2800" b="1" dirty="0" smtClean="0"/>
              <a:t>Mimořádná událost je způsobena </a:t>
            </a:r>
            <a:r>
              <a:rPr lang="cs-CZ" sz="2800" b="1" u="sng" dirty="0" smtClean="0"/>
              <a:t>přírodními živly nebo člověkem.</a:t>
            </a: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85367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/>
              <a:t>Mimořádné události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Tyto </a:t>
            </a:r>
            <a:r>
              <a:rPr lang="cs-CZ" b="1" dirty="0"/>
              <a:t>události se nestávají každý den. Pro nás všechny by bylo lepší, kdyby se vůbec nestávaly. Všichni bychom měli vědět, jak se chovat, koho poslouchat, kdyby se něco opravdu mimořádného </a:t>
            </a:r>
            <a:r>
              <a:rPr lang="cs-CZ" b="1" dirty="0" smtClean="0"/>
              <a:t>událo, co si s sebou vzít.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73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Dopravní nehoda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P8WKSL4T\MC90028696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2970263" cy="291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AJXPIPX0\MC900390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96952"/>
            <a:ext cx="308758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04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Požár</a:t>
            </a:r>
            <a:endParaRPr lang="cs-CZ" sz="2800" dirty="0"/>
          </a:p>
        </p:txBody>
      </p:sp>
      <p:pic>
        <p:nvPicPr>
          <p:cNvPr id="2050" name="Picture 2" descr="C:\Users\DykovaA\AppData\Local\Microsoft\Windows\Temporary Internet Files\Content.IE5\P8WKSL4T\MP90040733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AJXPIPX0\MP9004074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115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3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ovodeň</a:t>
            </a:r>
            <a:endParaRPr lang="cs-CZ" sz="2800" b="1" dirty="0"/>
          </a:p>
        </p:txBody>
      </p:sp>
      <p:pic>
        <p:nvPicPr>
          <p:cNvPr id="3074" name="Picture 2" descr="C:\Users\DykovaA\AppData\Local\Microsoft\Windows\Temporary Internet Files\Content.IE5\4UEXPAYC\MC90005330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2303899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ITUKT1GT\MC9001536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109037" cy="21925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84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rgbClr r="0" g="0" b="0"/>
          </a:lnRef>
          <a:fillRef idx="1002">
            <a:schemeClr val="dk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800" b="1" dirty="0" smtClean="0"/>
              <a:t>Důležitá telefonní čísla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HASIČI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POLICIE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PRVNÍ POMOC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150</a:t>
            </a:r>
          </a:p>
          <a:p>
            <a:pPr marL="0" indent="0">
              <a:buNone/>
            </a:pPr>
            <a:endParaRPr lang="cs-CZ" sz="4000" b="1" dirty="0" smtClean="0"/>
          </a:p>
          <a:p>
            <a:r>
              <a:rPr lang="cs-CZ" sz="4000" b="1" dirty="0" smtClean="0"/>
              <a:t>158</a:t>
            </a:r>
          </a:p>
          <a:p>
            <a:pPr marL="0" indent="0">
              <a:buNone/>
            </a:pPr>
            <a:endParaRPr lang="cs-CZ" sz="4000" b="1" dirty="0"/>
          </a:p>
          <a:p>
            <a:r>
              <a:rPr lang="cs-CZ" sz="4000" b="1" dirty="0" smtClean="0"/>
              <a:t>155</a:t>
            </a:r>
            <a:endParaRPr lang="cs-CZ" sz="4000" b="1" dirty="0"/>
          </a:p>
        </p:txBody>
      </p:sp>
      <p:pic>
        <p:nvPicPr>
          <p:cNvPr id="4099" name="Picture 3" descr="C:\Users\DykovaA\AppData\Local\Microsoft\Windows\Temporary Internet Files\Content.IE5\4UEXPAYC\MC900426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1827886" cy="134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ykovaA\AppData\Local\Microsoft\Windows\Temporary Internet Files\Content.IE5\ITUKT1GT\MC900344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017" y="3284984"/>
            <a:ext cx="177823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ykovaA\AppData\Local\Microsoft\Windows\Temporary Internet Files\Content.IE5\4UEXPAYC\MP9004004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615" y="5229200"/>
            <a:ext cx="2193039" cy="146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45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smtClean="0"/>
              <a:t>Evakuační zavazadlo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Napiš společně se svým kamarádem, co by sis vzal s sebou, kdybys musel opustit svůj dům: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AJXPIPX0\MC9001500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564904"/>
            <a:ext cx="353370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771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206</Words>
  <Application>Microsoft Office PowerPoint</Application>
  <PresentationFormat>Předvádění na obrazovce (4:3)</PresentationFormat>
  <Paragraphs>48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Mimořádné události</vt:lpstr>
      <vt:lpstr>Mimořádné události</vt:lpstr>
      <vt:lpstr>Dopravní nehoda</vt:lpstr>
      <vt:lpstr>Požár</vt:lpstr>
      <vt:lpstr>Povodeň</vt:lpstr>
      <vt:lpstr>Důležitá telefonní čísla</vt:lpstr>
      <vt:lpstr>Evakuační zavazadlo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20</cp:revision>
  <dcterms:created xsi:type="dcterms:W3CDTF">2011-08-21T15:31:45Z</dcterms:created>
  <dcterms:modified xsi:type="dcterms:W3CDTF">2012-03-12T05:34:00Z</dcterms:modified>
</cp:coreProperties>
</file>