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8"/>
  </p:notesMasterIdLst>
  <p:sldIdLst>
    <p:sldId id="270" r:id="rId4"/>
    <p:sldId id="272" r:id="rId5"/>
    <p:sldId id="256" r:id="rId6"/>
    <p:sldId id="262" r:id="rId7"/>
    <p:sldId id="257" r:id="rId8"/>
    <p:sldId id="264" r:id="rId9"/>
    <p:sldId id="265" r:id="rId10"/>
    <p:sldId id="266" r:id="rId11"/>
    <p:sldId id="267" r:id="rId12"/>
    <p:sldId id="268" r:id="rId13"/>
    <p:sldId id="269" r:id="rId14"/>
    <p:sldId id="273" r:id="rId15"/>
    <p:sldId id="274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323F34-0E35-4F1B-9469-1C508AC53325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47391E-9197-4AA4-A52B-573D13E93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540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47391E-9197-4AA4-A52B-573D13E93EC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0936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39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97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659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3451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5229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762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9783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8484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78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6538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025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4686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534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5442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846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4965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1593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246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1893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1221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4560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5789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0843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537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2142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4580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9881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7423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7675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4383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596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655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19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3A7D9-F8DA-4F1F-920D-B4DD07916F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542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75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9023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4E21C-5B07-4D85-88C9-1B8A602A1AB3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970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>
            <a:normAutofit/>
          </a:bodyPr>
          <a:lstStyle/>
          <a:p>
            <a:r>
              <a:rPr lang="pl-PL" cap="al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Úprava souboru</a:t>
            </a:r>
            <a:br>
              <a:rPr lang="pl-PL" cap="al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VY_32_INOVACE_17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728792" cy="2207096"/>
          </a:xfrm>
        </p:spPr>
        <p:txBody>
          <a:bodyPr>
            <a:normAutofit fontScale="85000" lnSpcReduction="10000"/>
          </a:bodyPr>
          <a:lstStyle/>
          <a:p>
            <a:pPr>
              <a:spcAft>
                <a:spcPts val="600"/>
              </a:spcAft>
            </a:pP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Sada 6</a:t>
            </a:r>
          </a:p>
          <a:p>
            <a:pPr>
              <a:spcAft>
                <a:spcPts val="600"/>
              </a:spcAft>
            </a:pPr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ZPRACOVÁNÍ A VYUŽITÍ INFORMACÍ</a:t>
            </a:r>
          </a:p>
          <a:p>
            <a:pPr>
              <a:spcAft>
                <a:spcPts val="600"/>
              </a:spcAft>
            </a:pPr>
            <a:r>
              <a:rPr lang="pl-PL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 Mgr. Iveta </a:t>
            </a:r>
            <a:r>
              <a:rPr lang="pl-PL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Mocharová</a:t>
            </a:r>
            <a:endParaRPr lang="pl-PL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600"/>
              </a:spcAft>
            </a:pP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a MŠ Dešná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/>
                </a:solidFill>
              </a:rPr>
              <a:t>IT </a:t>
            </a:r>
            <a:r>
              <a:rPr lang="en-US" dirty="0" err="1" smtClean="0">
                <a:solidFill>
                  <a:prstClr val="black"/>
                </a:solidFill>
              </a:rPr>
              <a:t>ve</a:t>
            </a:r>
            <a:r>
              <a:rPr lang="en-US" dirty="0" smtClean="0">
                <a:solidFill>
                  <a:prstClr val="black"/>
                </a:solidFill>
              </a:rPr>
              <a:t> </a:t>
            </a:r>
            <a:r>
              <a:rPr lang="en-US" dirty="0" err="1" smtClean="0">
                <a:solidFill>
                  <a:prstClr val="black"/>
                </a:solidFill>
              </a:rPr>
              <a:t>škole</a:t>
            </a:r>
            <a:r>
              <a:rPr lang="en-US" dirty="0" smtClean="0">
                <a:solidFill>
                  <a:prstClr val="black"/>
                </a:solidFill>
              </a:rPr>
              <a:t>  1622­/21/7.1.4/2010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76672"/>
            <a:ext cx="5407025" cy="104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4025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332656"/>
            <a:ext cx="1953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2800" b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196753"/>
            <a:ext cx="8352928" cy="418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Prezentace  slouží jako doprovodný materiál k 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výkladu na téma „</a:t>
            </a:r>
            <a:r>
              <a:rPr lang="cs-CZ" sz="2800" dirty="0">
                <a:latin typeface="Times New Roman"/>
                <a:ea typeface="Calibri"/>
              </a:rPr>
              <a:t>Otevření souboru – </a:t>
            </a:r>
            <a:r>
              <a:rPr lang="cs-CZ" sz="2800" b="1" dirty="0">
                <a:latin typeface="Times New Roman"/>
                <a:ea typeface="Calibri"/>
              </a:rPr>
              <a:t>úprava</a:t>
            </a:r>
            <a:r>
              <a:rPr lang="cs-CZ" sz="2800" dirty="0">
                <a:latin typeface="Times New Roman"/>
                <a:ea typeface="Calibri"/>
              </a:rPr>
              <a:t> textu a obrázku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“. Žáci se učí upravovat text a obrázek. V závěru prezentace je úkol pro žáky na  procvičení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probrané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látky a ukázka správně vypracovaného úkolu. 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Prezentace může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být využita na závěr hodiny jako krátké shrnutí  nového učiva nebo v úvodu další hodiny jako krátké opakování.</a:t>
            </a:r>
          </a:p>
        </p:txBody>
      </p:sp>
    </p:spTree>
    <p:extLst>
      <p:ext uri="{BB962C8B-B14F-4D97-AF65-F5344CB8AC3E}">
        <p14:creationId xmlns:p14="http://schemas.microsoft.com/office/powerpoint/2010/main" val="297384067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40" y="1124744"/>
            <a:ext cx="8837296" cy="4968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125740" y="1412776"/>
            <a:ext cx="883729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8963036" y="1412776"/>
            <a:ext cx="0" cy="57606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125740" y="1988840"/>
            <a:ext cx="883729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125740" y="1412776"/>
            <a:ext cx="0" cy="57606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452320" y="2348880"/>
            <a:ext cx="896399" cy="40011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vyberu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 flipH="1" flipV="1">
            <a:off x="6084168" y="1844824"/>
            <a:ext cx="1368152" cy="50405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ahnutá šipka doprava 15"/>
          <p:cNvSpPr/>
          <p:nvPr/>
        </p:nvSpPr>
        <p:spPr>
          <a:xfrm rot="269451">
            <a:off x="4691741" y="1808820"/>
            <a:ext cx="1368152" cy="1080120"/>
          </a:xfrm>
          <a:prstGeom prst="curvedRightArrow">
            <a:avLst>
              <a:gd name="adj1" fmla="val 9694"/>
              <a:gd name="adj2" fmla="val 50000"/>
              <a:gd name="adj3" fmla="val 189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5740" y="5157192"/>
            <a:ext cx="5227713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Levým tlačítkem myši kliknu na obrázek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4651554" y="5013176"/>
            <a:ext cx="280486" cy="3748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78085" y="324121"/>
            <a:ext cx="8390054" cy="5232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NEJDŘÍVE  OTEVŘU  SOUBOR   „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SOVA  PÁLENÁ“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pisek se šipkou dolů 10"/>
          <p:cNvSpPr/>
          <p:nvPr/>
        </p:nvSpPr>
        <p:spPr>
          <a:xfrm>
            <a:off x="154464" y="324121"/>
            <a:ext cx="8837296" cy="1020011"/>
          </a:xfrm>
          <a:prstGeom prst="downArrowCallout">
            <a:avLst>
              <a:gd name="adj1" fmla="val 14328"/>
              <a:gd name="adj2" fmla="val 25000"/>
              <a:gd name="adj3" fmla="val 25000"/>
              <a:gd name="adj4" fmla="val 6497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Panel nástrojů</a:t>
            </a:r>
            <a:endParaRPr lang="cs-CZ" sz="4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6934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2" grpId="0" animBg="1"/>
      <p:bldP spid="9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09217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40004" y="1340768"/>
            <a:ext cx="3292889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 místní nabídky vyberu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3131840" y="1802433"/>
            <a:ext cx="1656184" cy="47443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3131840" y="2276872"/>
            <a:ext cx="654608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2971730" y="2564904"/>
            <a:ext cx="654608" cy="2619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2917723" y="2852936"/>
            <a:ext cx="54007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85569" y="5016125"/>
            <a:ext cx="4177747" cy="4616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Levým tlačítkem myši kliknu na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5049878" y="5373216"/>
            <a:ext cx="530234" cy="10457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83596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54" y="260648"/>
            <a:ext cx="8636326" cy="56166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6154" y="5172000"/>
            <a:ext cx="5227713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evým tlačítkem myši kliknu na obrázek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4574317" y="4797152"/>
            <a:ext cx="285715" cy="6056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796136" y="1700808"/>
            <a:ext cx="1039067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vyberu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59582" y="29815"/>
            <a:ext cx="2507418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 nabídky nástrojů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4166999" y="334351"/>
            <a:ext cx="40731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2627784" y="1700808"/>
            <a:ext cx="3168352" cy="2308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627784" y="1700808"/>
            <a:ext cx="144016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0277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837294" cy="5472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pisek se šipkou doleva 1"/>
          <p:cNvSpPr/>
          <p:nvPr/>
        </p:nvSpPr>
        <p:spPr>
          <a:xfrm>
            <a:off x="6599564" y="0"/>
            <a:ext cx="2555776" cy="6858000"/>
          </a:xfrm>
          <a:prstGeom prst="leftArrowCallout">
            <a:avLst>
              <a:gd name="adj1" fmla="val 8123"/>
              <a:gd name="adj2" fmla="val 16561"/>
              <a:gd name="adj3" fmla="val 25000"/>
              <a:gd name="adj4" fmla="val 6497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Tažením myši</a:t>
            </a:r>
          </a:p>
          <a:p>
            <a:pPr algn="ctr"/>
            <a:r>
              <a:rPr lang="cs-C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ři</a:t>
            </a:r>
          </a:p>
          <a:p>
            <a:pPr algn="ctr"/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stisknutém</a:t>
            </a:r>
          </a:p>
          <a:p>
            <a:pPr algn="ctr"/>
            <a:r>
              <a:rPr lang="cs-C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evém</a:t>
            </a:r>
          </a:p>
          <a:p>
            <a:pPr algn="ctr"/>
            <a:r>
              <a:rPr lang="cs-C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lačítku</a:t>
            </a:r>
          </a:p>
          <a:p>
            <a:pPr algn="ctr"/>
            <a:r>
              <a:rPr lang="cs-C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značíme</a:t>
            </a:r>
          </a:p>
          <a:p>
            <a:pPr algn="ctr"/>
            <a:r>
              <a:rPr lang="cs-C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ext,</a:t>
            </a:r>
          </a:p>
          <a:p>
            <a:pPr algn="ctr"/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který se</a:t>
            </a:r>
          </a:p>
          <a:p>
            <a:pPr algn="ctr"/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zobrazí</a:t>
            </a:r>
          </a:p>
          <a:p>
            <a:pPr algn="ctr"/>
            <a:r>
              <a:rPr lang="cs-C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modrém</a:t>
            </a:r>
          </a:p>
          <a:p>
            <a:pPr algn="ctr"/>
            <a:r>
              <a:rPr lang="cs-CZ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ámečku.</a:t>
            </a:r>
            <a:endParaRPr lang="cs-CZ" sz="2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pisek se šipkou nahoru 2"/>
          <p:cNvSpPr/>
          <p:nvPr/>
        </p:nvSpPr>
        <p:spPr>
          <a:xfrm rot="2890594">
            <a:off x="1959073" y="803490"/>
            <a:ext cx="1584176" cy="1835851"/>
          </a:xfrm>
          <a:prstGeom prst="upArrowCallout">
            <a:avLst>
              <a:gd name="adj1" fmla="val 5427"/>
              <a:gd name="adj2" fmla="val 16866"/>
              <a:gd name="adj3" fmla="val 19824"/>
              <a:gd name="adj4" fmla="val 48818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panelu</a:t>
            </a:r>
          </a:p>
          <a:p>
            <a:pPr algn="ctr"/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ástrojů</a:t>
            </a:r>
          </a:p>
          <a:p>
            <a:pPr algn="ctr"/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ybereme</a:t>
            </a:r>
          </a:p>
          <a:p>
            <a:pPr algn="ctr"/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491880" y="1124744"/>
            <a:ext cx="216024" cy="216024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pisek se šipkou nahoru 5"/>
          <p:cNvSpPr/>
          <p:nvPr/>
        </p:nvSpPr>
        <p:spPr>
          <a:xfrm rot="1370012">
            <a:off x="413160" y="832145"/>
            <a:ext cx="1224136" cy="1523802"/>
          </a:xfrm>
          <a:prstGeom prst="upArrowCallout">
            <a:avLst>
              <a:gd name="adj1" fmla="val 4868"/>
              <a:gd name="adj2" fmla="val 21774"/>
              <a:gd name="adj3" fmla="val 25000"/>
              <a:gd name="adj4" fmla="val 6497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Vzhled</a:t>
            </a:r>
          </a:p>
          <a:p>
            <a:pPr algn="ctr"/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písma</a:t>
            </a:r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pisek se šipkou doleva 6"/>
          <p:cNvSpPr/>
          <p:nvPr/>
        </p:nvSpPr>
        <p:spPr>
          <a:xfrm rot="20961698">
            <a:off x="2043011" y="266568"/>
            <a:ext cx="1667524" cy="686434"/>
          </a:xfrm>
          <a:prstGeom prst="leftArrowCallout">
            <a:avLst>
              <a:gd name="adj1" fmla="val 16129"/>
              <a:gd name="adj2" fmla="val 25000"/>
              <a:gd name="adj3" fmla="val 25000"/>
              <a:gd name="adj4" fmla="val 6497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Velikost</a:t>
            </a:r>
          </a:p>
          <a:p>
            <a:pPr algn="ctr"/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písma</a:t>
            </a:r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050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88" y="261046"/>
            <a:ext cx="8856984" cy="5400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pisek se šipkou doleva 1"/>
          <p:cNvSpPr/>
          <p:nvPr/>
        </p:nvSpPr>
        <p:spPr>
          <a:xfrm>
            <a:off x="6659414" y="3645024"/>
            <a:ext cx="1945034" cy="1152128"/>
          </a:xfrm>
          <a:prstGeom prst="leftArrowCallout">
            <a:avLst>
              <a:gd name="adj1" fmla="val 12199"/>
              <a:gd name="adj2" fmla="val 17319"/>
              <a:gd name="adj3" fmla="val 25000"/>
              <a:gd name="adj4" fmla="val 64472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</a:p>
          <a:p>
            <a:pPr algn="ctr"/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arovnaný</a:t>
            </a:r>
          </a:p>
          <a:p>
            <a:pPr algn="ctr"/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 bloku</a:t>
            </a:r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92756" y="25812"/>
            <a:ext cx="1623906" cy="252376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Tažením myši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při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stisknutém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levém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tlačítku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značíme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nadpis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5" name="Zahnutá šipka nahoru 4"/>
          <p:cNvSpPr/>
          <p:nvPr/>
        </p:nvSpPr>
        <p:spPr>
          <a:xfrm rot="20729851" flipH="1">
            <a:off x="5890685" y="2425008"/>
            <a:ext cx="2262200" cy="1049638"/>
          </a:xfrm>
          <a:prstGeom prst="curvedUpArrow">
            <a:avLst>
              <a:gd name="adj1" fmla="val 14429"/>
              <a:gd name="adj2" fmla="val 36453"/>
              <a:gd name="adj3" fmla="val 28378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39952" y="1282893"/>
            <a:ext cx="2040943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 panelu nástrojů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vybereme barvu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2843808" y="1772816"/>
            <a:ext cx="1440160" cy="385662"/>
          </a:xfrm>
          <a:prstGeom prst="straightConnector1">
            <a:avLst/>
          </a:prstGeom>
          <a:ln w="190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63788" y="1287696"/>
            <a:ext cx="816827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Tučné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písmo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827584" y="1052736"/>
            <a:ext cx="432048" cy="72008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76780" y="2349525"/>
            <a:ext cx="1165704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Podtržení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1259632" y="1052736"/>
            <a:ext cx="360040" cy="12967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08190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9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837294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0703" y="1484784"/>
            <a:ext cx="1933543" cy="132343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Pro změnu 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pozadí stránky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yberu 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 panelu nástrojů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ahnutá šipka doprava 2"/>
          <p:cNvSpPr/>
          <p:nvPr/>
        </p:nvSpPr>
        <p:spPr>
          <a:xfrm rot="11497826">
            <a:off x="1888828" y="469610"/>
            <a:ext cx="731520" cy="2030349"/>
          </a:xfrm>
          <a:prstGeom prst="curvedRightArrow">
            <a:avLst>
              <a:gd name="adj1" fmla="val 12961"/>
              <a:gd name="adj2" fmla="val 50000"/>
              <a:gd name="adj3" fmla="val 250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144246" y="554706"/>
            <a:ext cx="1275626" cy="13799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455428" y="692696"/>
            <a:ext cx="288032" cy="145380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8318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47" y="116632"/>
            <a:ext cx="8709218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6934" y="1340768"/>
            <a:ext cx="1933543" cy="132343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Pro ohraničení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tránky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yberu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panelu nástrojů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ahnutá šipka nahoru 2"/>
          <p:cNvSpPr/>
          <p:nvPr/>
        </p:nvSpPr>
        <p:spPr>
          <a:xfrm rot="16830251">
            <a:off x="1349332" y="811999"/>
            <a:ext cx="1969518" cy="895885"/>
          </a:xfrm>
          <a:prstGeom prst="curvedUpArrow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130477" y="332656"/>
            <a:ext cx="1649435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7546157" y="1840954"/>
            <a:ext cx="1043876" cy="707886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 místní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nabídky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40352" y="4293096"/>
            <a:ext cx="896399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vyberu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34418" y="3772996"/>
            <a:ext cx="1996059" cy="1631216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Pravým tlačítkem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yši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kliknu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prázdné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ísto stránky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1835696" y="4869160"/>
            <a:ext cx="504056" cy="43204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6876256" y="2548840"/>
            <a:ext cx="669901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7" idx="1"/>
          </p:cNvCxnSpPr>
          <p:nvPr/>
        </p:nvCxnSpPr>
        <p:spPr>
          <a:xfrm flipH="1">
            <a:off x="4716016" y="4493151"/>
            <a:ext cx="3024336" cy="37600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308304" y="5301208"/>
            <a:ext cx="909223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stisknu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Přímá spojnice se šipkou 16"/>
          <p:cNvCxnSpPr/>
          <p:nvPr/>
        </p:nvCxnSpPr>
        <p:spPr>
          <a:xfrm flipH="1">
            <a:off x="6228184" y="5301208"/>
            <a:ext cx="108012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6145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8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928992" cy="59766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pisek se šipkou dolů 1"/>
          <p:cNvSpPr/>
          <p:nvPr/>
        </p:nvSpPr>
        <p:spPr>
          <a:xfrm>
            <a:off x="1907704" y="836712"/>
            <a:ext cx="5184576" cy="914400"/>
          </a:xfrm>
          <a:prstGeom prst="downArrowCallou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UPRAVENÁ  STRÁNKA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7949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59766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82833" y="3861048"/>
            <a:ext cx="1135247" cy="132343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Levým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tlačítkem</a:t>
            </a:r>
          </a:p>
          <a:p>
            <a:pPr 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yši</a:t>
            </a:r>
          </a:p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kliknu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1619672" y="5013176"/>
            <a:ext cx="216024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7984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80254" y="7775"/>
            <a:ext cx="3047116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ÚKOL PRO ŽÁKY</a:t>
            </a:r>
            <a:endParaRPr lang="cs-CZ" sz="2800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1344" y="639852"/>
            <a:ext cx="8645152" cy="57861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>
              <a:spcAft>
                <a:spcPts val="1200"/>
              </a:spcAft>
            </a:pP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Otevři </a:t>
            </a:r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soubor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→ KOČKA DOMÁCÍ</a:t>
            </a:r>
          </a:p>
          <a:p>
            <a:pPr lvl="0"/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Uprav </a:t>
            </a:r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obrázek: 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pozice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vlevo nahoře s obdélníkovým obtékáním textu</a:t>
            </a:r>
          </a:p>
          <a:p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- velikost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obrázku asi 10x10cm</a:t>
            </a:r>
          </a:p>
          <a:p>
            <a:pPr>
              <a:spcAft>
                <a:spcPts val="1200"/>
              </a:spcAft>
            </a:pP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- styl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obrázku →Diagonální roh, bílý</a:t>
            </a:r>
          </a:p>
          <a:p>
            <a:pPr lvl="0"/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Uprav </a:t>
            </a:r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text: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-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zarovnej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 bloku</a:t>
            </a:r>
          </a:p>
          <a:p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- velikost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písma 14</a:t>
            </a:r>
          </a:p>
          <a:p>
            <a:pPr>
              <a:spcAft>
                <a:spcPts val="1200"/>
              </a:spcAft>
            </a:pP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- vzhled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písma – </a:t>
            </a:r>
            <a:r>
              <a:rPr lang="cs-CZ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Times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New Roman</a:t>
            </a:r>
          </a:p>
          <a:p>
            <a:pPr lvl="0"/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Nadpis </a:t>
            </a:r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KOČKA DOMÁCÍ uprav: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velká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písmena</a:t>
            </a:r>
          </a:p>
          <a:p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- velikost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písma 16</a:t>
            </a:r>
          </a:p>
          <a:p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- vzhled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písma - </a:t>
            </a:r>
            <a:r>
              <a:rPr lang="cs-CZ" sz="20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Times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New Roman</a:t>
            </a:r>
          </a:p>
          <a:p>
            <a:pPr>
              <a:spcAft>
                <a:spcPts val="1200"/>
              </a:spcAft>
            </a:pP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- písmo </a:t>
            </a:r>
            <a:r>
              <a:rPr lang="cs-CZ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tučné, černá barva, podtrhnout</a:t>
            </a:r>
          </a:p>
          <a:p>
            <a:pPr lvl="0">
              <a:spcAft>
                <a:spcPts val="1200"/>
              </a:spcAft>
            </a:pP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Barva </a:t>
            </a:r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stránky: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- </a:t>
            </a: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žlutá</a:t>
            </a:r>
            <a:endParaRPr lang="cs-CZ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spcAft>
                <a:spcPts val="1200"/>
              </a:spcAft>
            </a:pP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Ohraničení </a:t>
            </a:r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stránky: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endParaRPr lang="cs-CZ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spcAft>
                <a:spcPts val="1200"/>
              </a:spcAft>
            </a:pP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cs-C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Změny </a:t>
            </a:r>
            <a:r>
              <a:rPr lang="cs-CZ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ulož</a:t>
            </a:r>
          </a:p>
          <a:p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13" name="Obrázek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57192"/>
            <a:ext cx="719455" cy="2012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22289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7632848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pisek se šipkou dolů 3"/>
          <p:cNvSpPr/>
          <p:nvPr/>
        </p:nvSpPr>
        <p:spPr>
          <a:xfrm>
            <a:off x="762135" y="282352"/>
            <a:ext cx="7632848" cy="914400"/>
          </a:xfrm>
          <a:prstGeom prst="downArrowCallou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Vypracovala:</a:t>
            </a:r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Alena </a:t>
            </a:r>
            <a:r>
              <a:rPr lang="cs-CZ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Padrnosová</a:t>
            </a:r>
            <a:r>
              <a:rPr lang="cs-C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5.ročník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2237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63888" y="332656"/>
            <a:ext cx="1521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2800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052736"/>
            <a:ext cx="828092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SEZNAM.CZ  [online]. 2011 [cit. 2011-09-22]. WIKIPEDIE OTEVŘENÁ ENCYKLOPEDIE - SOVA PÁLENÁ. </a:t>
            </a:r>
          </a:p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Dostupné z WWW: &lt;http://cs.wikipedia.org/wiki/</a:t>
            </a:r>
            <a:r>
              <a:rPr lang="cs-CZ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Sova_pálená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Kliparty – www.office.microsoft.com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Stevie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B: Wikipedie otevřená encyklopedie. </a:t>
            </a: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Soubor:Tyto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alba </a:t>
            </a: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close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up.jpg. [cit. 2011-09-22]. Dostupný pod licencí </a:t>
            </a: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Uveďte autora 2.0 </a:t>
            </a: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Generic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www: http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://cs.wikipedia.org/wiki/Soubor:Tyto_alba_close_up.jpg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Zpracováno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programu  Microsoft  PowerPoint 2010 – licenci koupila ZŠ Dešná.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Okna  - v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lastní fotogalerie - </a:t>
            </a: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PrintScreen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ze systému Windows XP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Vložena ukázka práce žákyně 5.ročníku</a:t>
            </a:r>
            <a:endParaRPr lang="cs-CZ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7447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342</Words>
  <Application>Microsoft Office PowerPoint</Application>
  <PresentationFormat>Předvádění na obrazovce (4:3)</PresentationFormat>
  <Paragraphs>112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Motiv systému Office</vt:lpstr>
      <vt:lpstr>3_Motiv systému Office</vt:lpstr>
      <vt:lpstr>1_Motiv systému Office</vt:lpstr>
      <vt:lpstr>Úprava souboru VY_32_INOVACE_17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nb3</cp:lastModifiedBy>
  <cp:revision>36</cp:revision>
  <dcterms:created xsi:type="dcterms:W3CDTF">2011-10-01T15:41:21Z</dcterms:created>
  <dcterms:modified xsi:type="dcterms:W3CDTF">2013-02-18T08:05:23Z</dcterms:modified>
</cp:coreProperties>
</file>