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783D1F-0CA0-4D16-A156-E36A0A43B432}" type="doc">
      <dgm:prSet loTypeId="urn:microsoft.com/office/officeart/2005/8/layout/hierarchy2" loCatId="hierarchy" qsTypeId="urn:microsoft.com/office/officeart/2005/8/quickstyle/simple3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BADC075A-13AD-4610-8B2B-07CEE1E761D1}">
      <dgm:prSet phldrT="[Text]"/>
      <dgm:spPr/>
      <dgm:t>
        <a:bodyPr/>
        <a:lstStyle/>
        <a:p>
          <a:r>
            <a:rPr lang="cs-CZ" dirty="0" smtClean="0"/>
            <a:t>DRUHY ŽAHAVCŮ</a:t>
          </a:r>
          <a:endParaRPr lang="cs-CZ" dirty="0"/>
        </a:p>
      </dgm:t>
    </dgm:pt>
    <dgm:pt modelId="{F6BA2055-3D6E-4E7F-921A-CE97842082EF}" type="parTrans" cxnId="{B5290B3B-B379-4BE4-BA90-898375513D49}">
      <dgm:prSet/>
      <dgm:spPr/>
      <dgm:t>
        <a:bodyPr/>
        <a:lstStyle/>
        <a:p>
          <a:endParaRPr lang="cs-CZ"/>
        </a:p>
      </dgm:t>
    </dgm:pt>
    <dgm:pt modelId="{5EF423CF-D379-46D7-A6B8-FED3C6A0D7ED}" type="sibTrans" cxnId="{B5290B3B-B379-4BE4-BA90-898375513D49}">
      <dgm:prSet/>
      <dgm:spPr/>
      <dgm:t>
        <a:bodyPr/>
        <a:lstStyle/>
        <a:p>
          <a:endParaRPr lang="cs-CZ"/>
        </a:p>
      </dgm:t>
    </dgm:pt>
    <dgm:pt modelId="{9E256A99-5B7A-4593-81A3-71EEB43E39CE}">
      <dgm:prSet phldrT="[Text]"/>
      <dgm:spPr/>
      <dgm:t>
        <a:bodyPr/>
        <a:lstStyle/>
        <a:p>
          <a:r>
            <a:rPr lang="cs-CZ" dirty="0" smtClean="0"/>
            <a:t>SLADKOVODNÍ</a:t>
          </a:r>
          <a:endParaRPr lang="cs-CZ" dirty="0"/>
        </a:p>
      </dgm:t>
    </dgm:pt>
    <dgm:pt modelId="{BEC8E05F-74D8-4979-B2FD-809B91B38E5B}" type="parTrans" cxnId="{F19A7314-7F3A-49BD-99B6-4516BE00C39C}">
      <dgm:prSet/>
      <dgm:spPr/>
      <dgm:t>
        <a:bodyPr/>
        <a:lstStyle/>
        <a:p>
          <a:endParaRPr lang="cs-CZ"/>
        </a:p>
      </dgm:t>
    </dgm:pt>
    <dgm:pt modelId="{B2832FB4-117C-4D4F-9C33-CD805A479C2D}" type="sibTrans" cxnId="{F19A7314-7F3A-49BD-99B6-4516BE00C39C}">
      <dgm:prSet/>
      <dgm:spPr/>
      <dgm:t>
        <a:bodyPr/>
        <a:lstStyle/>
        <a:p>
          <a:endParaRPr lang="cs-CZ"/>
        </a:p>
      </dgm:t>
    </dgm:pt>
    <dgm:pt modelId="{98623AFA-0165-403A-AA02-2D0708CFC6BF}">
      <dgm:prSet phldrT="[Text]"/>
      <dgm:spPr/>
      <dgm:t>
        <a:bodyPr/>
        <a:lstStyle/>
        <a:p>
          <a:r>
            <a:rPr lang="cs-CZ" dirty="0" smtClean="0"/>
            <a:t>NEZMAR HNĚDÝ </a:t>
          </a:r>
          <a:endParaRPr lang="cs-CZ" dirty="0"/>
        </a:p>
      </dgm:t>
    </dgm:pt>
    <dgm:pt modelId="{0AD8172D-E84A-431C-A87E-8A26074F3D48}" type="parTrans" cxnId="{57BEC951-2009-491A-8263-D34B7AF091C6}">
      <dgm:prSet/>
      <dgm:spPr/>
      <dgm:t>
        <a:bodyPr/>
        <a:lstStyle/>
        <a:p>
          <a:endParaRPr lang="cs-CZ"/>
        </a:p>
      </dgm:t>
    </dgm:pt>
    <dgm:pt modelId="{88D4ED13-69AC-4C6A-B7DD-9DD6E4FA5938}" type="sibTrans" cxnId="{57BEC951-2009-491A-8263-D34B7AF091C6}">
      <dgm:prSet/>
      <dgm:spPr/>
      <dgm:t>
        <a:bodyPr/>
        <a:lstStyle/>
        <a:p>
          <a:endParaRPr lang="cs-CZ"/>
        </a:p>
      </dgm:t>
    </dgm:pt>
    <dgm:pt modelId="{0F32280D-D6B9-40AD-8363-E3D5C6583700}">
      <dgm:prSet phldrT="[Text]"/>
      <dgm:spPr/>
      <dgm:t>
        <a:bodyPr/>
        <a:lstStyle/>
        <a:p>
          <a:r>
            <a:rPr lang="cs-CZ" dirty="0" smtClean="0"/>
            <a:t>NEZMAR ZELENÝ</a:t>
          </a:r>
          <a:endParaRPr lang="cs-CZ" dirty="0"/>
        </a:p>
      </dgm:t>
    </dgm:pt>
    <dgm:pt modelId="{7CAA9AB5-C5BC-4DFC-926E-C6D5FCB426C5}" type="parTrans" cxnId="{846EBAAB-4430-4D47-BA68-F9B94AC97FDE}">
      <dgm:prSet/>
      <dgm:spPr/>
      <dgm:t>
        <a:bodyPr/>
        <a:lstStyle/>
        <a:p>
          <a:endParaRPr lang="cs-CZ"/>
        </a:p>
      </dgm:t>
    </dgm:pt>
    <dgm:pt modelId="{AAA497B0-AF79-48D2-AB78-0733ADF4132C}" type="sibTrans" cxnId="{846EBAAB-4430-4D47-BA68-F9B94AC97FDE}">
      <dgm:prSet/>
      <dgm:spPr/>
      <dgm:t>
        <a:bodyPr/>
        <a:lstStyle/>
        <a:p>
          <a:endParaRPr lang="cs-CZ"/>
        </a:p>
      </dgm:t>
    </dgm:pt>
    <dgm:pt modelId="{3338F207-CAE0-4D6E-B968-31B75737CFFD}">
      <dgm:prSet phldrT="[Text]"/>
      <dgm:spPr/>
      <dgm:t>
        <a:bodyPr/>
        <a:lstStyle/>
        <a:p>
          <a:r>
            <a:rPr lang="cs-CZ" dirty="0" smtClean="0"/>
            <a:t>MOŘSKÉ</a:t>
          </a:r>
          <a:endParaRPr lang="cs-CZ" dirty="0"/>
        </a:p>
      </dgm:t>
    </dgm:pt>
    <dgm:pt modelId="{A6DAEFB9-F837-4788-9ED3-036169DF9130}" type="parTrans" cxnId="{65DEAF15-F3B3-4E30-AFE8-2C90C9CE507D}">
      <dgm:prSet/>
      <dgm:spPr/>
      <dgm:t>
        <a:bodyPr/>
        <a:lstStyle/>
        <a:p>
          <a:endParaRPr lang="cs-CZ"/>
        </a:p>
      </dgm:t>
    </dgm:pt>
    <dgm:pt modelId="{F1731D98-59AC-49A5-91A7-80C4C3B3E9B9}" type="sibTrans" cxnId="{65DEAF15-F3B3-4E30-AFE8-2C90C9CE507D}">
      <dgm:prSet/>
      <dgm:spPr/>
      <dgm:t>
        <a:bodyPr/>
        <a:lstStyle/>
        <a:p>
          <a:endParaRPr lang="cs-CZ"/>
        </a:p>
      </dgm:t>
    </dgm:pt>
    <dgm:pt modelId="{6168344F-00F2-494F-A0A7-0C44675F6F0B}">
      <dgm:prSet phldrT="[Text]"/>
      <dgm:spPr/>
      <dgm:t>
        <a:bodyPr/>
        <a:lstStyle/>
        <a:p>
          <a:r>
            <a:rPr lang="cs-CZ" dirty="0" smtClean="0"/>
            <a:t>MEDÚZY</a:t>
          </a:r>
          <a:endParaRPr lang="cs-CZ" dirty="0"/>
        </a:p>
      </dgm:t>
    </dgm:pt>
    <dgm:pt modelId="{0DA3A4CE-118D-4785-B2E7-2E8C8F0984A3}" type="parTrans" cxnId="{A62A0883-05AD-4FFB-ADF4-F1FA68DA1E92}">
      <dgm:prSet/>
      <dgm:spPr/>
      <dgm:t>
        <a:bodyPr/>
        <a:lstStyle/>
        <a:p>
          <a:endParaRPr lang="cs-CZ"/>
        </a:p>
      </dgm:t>
    </dgm:pt>
    <dgm:pt modelId="{162697D4-989B-4D20-B4BF-9E890BF8FB50}" type="sibTrans" cxnId="{A62A0883-05AD-4FFB-ADF4-F1FA68DA1E92}">
      <dgm:prSet/>
      <dgm:spPr/>
      <dgm:t>
        <a:bodyPr/>
        <a:lstStyle/>
        <a:p>
          <a:endParaRPr lang="cs-CZ"/>
        </a:p>
      </dgm:t>
    </dgm:pt>
    <dgm:pt modelId="{D7AAFCC3-B78E-4F27-BDC9-761C54411BA9}">
      <dgm:prSet/>
      <dgm:spPr/>
      <dgm:t>
        <a:bodyPr/>
        <a:lstStyle/>
        <a:p>
          <a:r>
            <a:rPr lang="cs-CZ" dirty="0" smtClean="0"/>
            <a:t>TALÍŘOVKA UŠATÁ</a:t>
          </a:r>
          <a:endParaRPr lang="cs-CZ" dirty="0"/>
        </a:p>
      </dgm:t>
    </dgm:pt>
    <dgm:pt modelId="{98694BD6-F7DD-424F-A851-7BDBBF944DE6}" type="parTrans" cxnId="{0B773243-F2B9-4417-86B1-C196950C2517}">
      <dgm:prSet/>
      <dgm:spPr/>
      <dgm:t>
        <a:bodyPr/>
        <a:lstStyle/>
        <a:p>
          <a:endParaRPr lang="cs-CZ"/>
        </a:p>
      </dgm:t>
    </dgm:pt>
    <dgm:pt modelId="{424E8035-29E6-4BDC-BBBD-525C022AF4CA}" type="sibTrans" cxnId="{0B773243-F2B9-4417-86B1-C196950C2517}">
      <dgm:prSet/>
      <dgm:spPr/>
      <dgm:t>
        <a:bodyPr/>
        <a:lstStyle/>
        <a:p>
          <a:endParaRPr lang="cs-CZ"/>
        </a:p>
      </dgm:t>
    </dgm:pt>
    <dgm:pt modelId="{3101D1BC-01CE-4192-AA7E-686291D22907}">
      <dgm:prSet/>
      <dgm:spPr/>
      <dgm:t>
        <a:bodyPr/>
        <a:lstStyle/>
        <a:p>
          <a:r>
            <a:rPr lang="cs-CZ" dirty="0" smtClean="0"/>
            <a:t>KORÁLI</a:t>
          </a:r>
          <a:endParaRPr lang="cs-CZ" dirty="0"/>
        </a:p>
      </dgm:t>
    </dgm:pt>
    <dgm:pt modelId="{0FDC884B-D6A9-4CED-A8A8-55EFC275971C}" type="parTrans" cxnId="{05476A49-413A-4809-973A-80A652ED7018}">
      <dgm:prSet/>
      <dgm:spPr/>
      <dgm:t>
        <a:bodyPr/>
        <a:lstStyle/>
        <a:p>
          <a:endParaRPr lang="cs-CZ"/>
        </a:p>
      </dgm:t>
    </dgm:pt>
    <dgm:pt modelId="{DEA44C33-1F9A-4B83-9E98-9C3AFFEF5B26}" type="sibTrans" cxnId="{05476A49-413A-4809-973A-80A652ED7018}">
      <dgm:prSet/>
      <dgm:spPr/>
      <dgm:t>
        <a:bodyPr/>
        <a:lstStyle/>
        <a:p>
          <a:endParaRPr lang="cs-CZ"/>
        </a:p>
      </dgm:t>
    </dgm:pt>
    <dgm:pt modelId="{C5FCAC65-F993-4423-94BC-8290FC69A541}">
      <dgm:prSet/>
      <dgm:spPr/>
      <dgm:t>
        <a:bodyPr/>
        <a:lstStyle/>
        <a:p>
          <a:r>
            <a:rPr lang="cs-CZ" dirty="0" smtClean="0"/>
            <a:t>SASANKY</a:t>
          </a:r>
          <a:endParaRPr lang="cs-CZ" dirty="0"/>
        </a:p>
      </dgm:t>
    </dgm:pt>
    <dgm:pt modelId="{F6C7F58B-5BF4-46AE-8B29-90D81E692FCE}" type="parTrans" cxnId="{53EB998C-CA52-49B6-9043-77F62C0A62CB}">
      <dgm:prSet/>
      <dgm:spPr/>
      <dgm:t>
        <a:bodyPr/>
        <a:lstStyle/>
        <a:p>
          <a:endParaRPr lang="cs-CZ"/>
        </a:p>
      </dgm:t>
    </dgm:pt>
    <dgm:pt modelId="{348DFCDB-59C4-428A-95B7-30F1CB4BD9B1}" type="sibTrans" cxnId="{53EB998C-CA52-49B6-9043-77F62C0A62CB}">
      <dgm:prSet/>
      <dgm:spPr/>
      <dgm:t>
        <a:bodyPr/>
        <a:lstStyle/>
        <a:p>
          <a:endParaRPr lang="cs-CZ"/>
        </a:p>
      </dgm:t>
    </dgm:pt>
    <dgm:pt modelId="{760BE4DF-460A-4537-8ACD-A4D849C34F4B}" type="pres">
      <dgm:prSet presAssocID="{1C783D1F-0CA0-4D16-A156-E36A0A43B43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6501B2-56F8-4F31-9F9C-720D54A3071A}" type="pres">
      <dgm:prSet presAssocID="{BADC075A-13AD-4610-8B2B-07CEE1E761D1}" presName="root1" presStyleCnt="0"/>
      <dgm:spPr/>
    </dgm:pt>
    <dgm:pt modelId="{970F97AE-5907-4410-B971-606B15E17D00}" type="pres">
      <dgm:prSet presAssocID="{BADC075A-13AD-4610-8B2B-07CEE1E761D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19E8EC-E16E-4F51-86DF-7F5F4629693A}" type="pres">
      <dgm:prSet presAssocID="{BADC075A-13AD-4610-8B2B-07CEE1E761D1}" presName="level2hierChild" presStyleCnt="0"/>
      <dgm:spPr/>
    </dgm:pt>
    <dgm:pt modelId="{008D497F-53F4-4AE1-8E82-C6A70015C39B}" type="pres">
      <dgm:prSet presAssocID="{BEC8E05F-74D8-4979-B2FD-809B91B38E5B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E196B15E-93CD-4901-A081-11A3EF1E9949}" type="pres">
      <dgm:prSet presAssocID="{BEC8E05F-74D8-4979-B2FD-809B91B38E5B}" presName="connTx" presStyleLbl="parChTrans1D2" presStyleIdx="0" presStyleCnt="2"/>
      <dgm:spPr/>
      <dgm:t>
        <a:bodyPr/>
        <a:lstStyle/>
        <a:p>
          <a:endParaRPr lang="cs-CZ"/>
        </a:p>
      </dgm:t>
    </dgm:pt>
    <dgm:pt modelId="{2E1375BF-E728-4842-AF26-08E69DD13CC9}" type="pres">
      <dgm:prSet presAssocID="{9E256A99-5B7A-4593-81A3-71EEB43E39CE}" presName="root2" presStyleCnt="0"/>
      <dgm:spPr/>
    </dgm:pt>
    <dgm:pt modelId="{E0E022CE-0A97-41BB-91ED-3FFBC012351E}" type="pres">
      <dgm:prSet presAssocID="{9E256A99-5B7A-4593-81A3-71EEB43E39CE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8260014-71E4-47C2-AC42-53A1C2059329}" type="pres">
      <dgm:prSet presAssocID="{9E256A99-5B7A-4593-81A3-71EEB43E39CE}" presName="level3hierChild" presStyleCnt="0"/>
      <dgm:spPr/>
    </dgm:pt>
    <dgm:pt modelId="{DE976C0A-5CE0-4E2C-B957-B0F6FC608D7A}" type="pres">
      <dgm:prSet presAssocID="{0AD8172D-E84A-431C-A87E-8A26074F3D48}" presName="conn2-1" presStyleLbl="parChTrans1D3" presStyleIdx="0" presStyleCnt="6"/>
      <dgm:spPr/>
      <dgm:t>
        <a:bodyPr/>
        <a:lstStyle/>
        <a:p>
          <a:endParaRPr lang="cs-CZ"/>
        </a:p>
      </dgm:t>
    </dgm:pt>
    <dgm:pt modelId="{28C90E23-A9C4-44C5-876C-3B6C57A29FE4}" type="pres">
      <dgm:prSet presAssocID="{0AD8172D-E84A-431C-A87E-8A26074F3D48}" presName="connTx" presStyleLbl="parChTrans1D3" presStyleIdx="0" presStyleCnt="6"/>
      <dgm:spPr/>
      <dgm:t>
        <a:bodyPr/>
        <a:lstStyle/>
        <a:p>
          <a:endParaRPr lang="cs-CZ"/>
        </a:p>
      </dgm:t>
    </dgm:pt>
    <dgm:pt modelId="{8CAB87D6-9125-4977-B9C3-EEAECD9A5A51}" type="pres">
      <dgm:prSet presAssocID="{98623AFA-0165-403A-AA02-2D0708CFC6BF}" presName="root2" presStyleCnt="0"/>
      <dgm:spPr/>
    </dgm:pt>
    <dgm:pt modelId="{5E1195CC-44BA-4651-999A-213FE84251D8}" type="pres">
      <dgm:prSet presAssocID="{98623AFA-0165-403A-AA02-2D0708CFC6BF}" presName="LevelTwoTextNode" presStyleLbl="node3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5AA4008-2099-408C-8E84-E80A6B1149A8}" type="pres">
      <dgm:prSet presAssocID="{98623AFA-0165-403A-AA02-2D0708CFC6BF}" presName="level3hierChild" presStyleCnt="0"/>
      <dgm:spPr/>
    </dgm:pt>
    <dgm:pt modelId="{B1D4BBDB-0D09-4C8C-BC47-4A60C6C0FD28}" type="pres">
      <dgm:prSet presAssocID="{7CAA9AB5-C5BC-4DFC-926E-C6D5FCB426C5}" presName="conn2-1" presStyleLbl="parChTrans1D3" presStyleIdx="1" presStyleCnt="6"/>
      <dgm:spPr/>
      <dgm:t>
        <a:bodyPr/>
        <a:lstStyle/>
        <a:p>
          <a:endParaRPr lang="cs-CZ"/>
        </a:p>
      </dgm:t>
    </dgm:pt>
    <dgm:pt modelId="{CC6C0226-B087-4133-9D9F-9745CDB26CF5}" type="pres">
      <dgm:prSet presAssocID="{7CAA9AB5-C5BC-4DFC-926E-C6D5FCB426C5}" presName="connTx" presStyleLbl="parChTrans1D3" presStyleIdx="1" presStyleCnt="6"/>
      <dgm:spPr/>
      <dgm:t>
        <a:bodyPr/>
        <a:lstStyle/>
        <a:p>
          <a:endParaRPr lang="cs-CZ"/>
        </a:p>
      </dgm:t>
    </dgm:pt>
    <dgm:pt modelId="{47C91857-7DB7-44C6-8E6B-4E0FDD77B260}" type="pres">
      <dgm:prSet presAssocID="{0F32280D-D6B9-40AD-8363-E3D5C6583700}" presName="root2" presStyleCnt="0"/>
      <dgm:spPr/>
    </dgm:pt>
    <dgm:pt modelId="{53FB437A-909D-4549-ACA8-62230880186B}" type="pres">
      <dgm:prSet presAssocID="{0F32280D-D6B9-40AD-8363-E3D5C6583700}" presName="LevelTwoTextNode" presStyleLbl="node3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097368-7909-4830-9C89-4C95DFB4E6D3}" type="pres">
      <dgm:prSet presAssocID="{0F32280D-D6B9-40AD-8363-E3D5C6583700}" presName="level3hierChild" presStyleCnt="0"/>
      <dgm:spPr/>
    </dgm:pt>
    <dgm:pt modelId="{E33123E6-34E5-4F5B-9928-66F4EA51E420}" type="pres">
      <dgm:prSet presAssocID="{98694BD6-F7DD-424F-A851-7BDBBF944DE6}" presName="conn2-1" presStyleLbl="parChTrans1D3" presStyleIdx="2" presStyleCnt="6"/>
      <dgm:spPr/>
      <dgm:t>
        <a:bodyPr/>
        <a:lstStyle/>
        <a:p>
          <a:endParaRPr lang="cs-CZ"/>
        </a:p>
      </dgm:t>
    </dgm:pt>
    <dgm:pt modelId="{ED33524D-D7F8-4A8B-B78B-F55A726A0C75}" type="pres">
      <dgm:prSet presAssocID="{98694BD6-F7DD-424F-A851-7BDBBF944DE6}" presName="connTx" presStyleLbl="parChTrans1D3" presStyleIdx="2" presStyleCnt="6"/>
      <dgm:spPr/>
      <dgm:t>
        <a:bodyPr/>
        <a:lstStyle/>
        <a:p>
          <a:endParaRPr lang="cs-CZ"/>
        </a:p>
      </dgm:t>
    </dgm:pt>
    <dgm:pt modelId="{528FCC8D-61B8-4F11-B0B3-6768A08C4879}" type="pres">
      <dgm:prSet presAssocID="{D7AAFCC3-B78E-4F27-BDC9-761C54411BA9}" presName="root2" presStyleCnt="0"/>
      <dgm:spPr/>
    </dgm:pt>
    <dgm:pt modelId="{C26F0151-5D07-41D8-9E3B-FCB6B3EC3033}" type="pres">
      <dgm:prSet presAssocID="{D7AAFCC3-B78E-4F27-BDC9-761C54411BA9}" presName="LevelTwoTextNode" presStyleLbl="node3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E4C00D-9010-4A0B-8E79-54582856913B}" type="pres">
      <dgm:prSet presAssocID="{D7AAFCC3-B78E-4F27-BDC9-761C54411BA9}" presName="level3hierChild" presStyleCnt="0"/>
      <dgm:spPr/>
    </dgm:pt>
    <dgm:pt modelId="{B557156B-FF44-44F6-BD06-5DDE68F62E32}" type="pres">
      <dgm:prSet presAssocID="{A6DAEFB9-F837-4788-9ED3-036169DF9130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512CC1AB-73FF-4FBA-96B3-0D3418B7763A}" type="pres">
      <dgm:prSet presAssocID="{A6DAEFB9-F837-4788-9ED3-036169DF9130}" presName="connTx" presStyleLbl="parChTrans1D2" presStyleIdx="1" presStyleCnt="2"/>
      <dgm:spPr/>
      <dgm:t>
        <a:bodyPr/>
        <a:lstStyle/>
        <a:p>
          <a:endParaRPr lang="cs-CZ"/>
        </a:p>
      </dgm:t>
    </dgm:pt>
    <dgm:pt modelId="{C4D0E147-4B0E-484B-B5F6-67277407CF21}" type="pres">
      <dgm:prSet presAssocID="{3338F207-CAE0-4D6E-B968-31B75737CFFD}" presName="root2" presStyleCnt="0"/>
      <dgm:spPr/>
    </dgm:pt>
    <dgm:pt modelId="{06AA119D-F715-46B1-89F5-CE2040DCE0F4}" type="pres">
      <dgm:prSet presAssocID="{3338F207-CAE0-4D6E-B968-31B75737CFFD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22AC42-507B-47FC-8C1C-A8CA0764F230}" type="pres">
      <dgm:prSet presAssocID="{3338F207-CAE0-4D6E-B968-31B75737CFFD}" presName="level3hierChild" presStyleCnt="0"/>
      <dgm:spPr/>
    </dgm:pt>
    <dgm:pt modelId="{1D96F816-47D7-47C4-8E2E-AC7580D5FB94}" type="pres">
      <dgm:prSet presAssocID="{0DA3A4CE-118D-4785-B2E7-2E8C8F0984A3}" presName="conn2-1" presStyleLbl="parChTrans1D3" presStyleIdx="3" presStyleCnt="6"/>
      <dgm:spPr/>
      <dgm:t>
        <a:bodyPr/>
        <a:lstStyle/>
        <a:p>
          <a:endParaRPr lang="cs-CZ"/>
        </a:p>
      </dgm:t>
    </dgm:pt>
    <dgm:pt modelId="{735D37D4-7E14-428A-BFCA-0655D6F719D7}" type="pres">
      <dgm:prSet presAssocID="{0DA3A4CE-118D-4785-B2E7-2E8C8F0984A3}" presName="connTx" presStyleLbl="parChTrans1D3" presStyleIdx="3" presStyleCnt="6"/>
      <dgm:spPr/>
      <dgm:t>
        <a:bodyPr/>
        <a:lstStyle/>
        <a:p>
          <a:endParaRPr lang="cs-CZ"/>
        </a:p>
      </dgm:t>
    </dgm:pt>
    <dgm:pt modelId="{18960867-C4F9-49DD-9B85-87FE75673DDE}" type="pres">
      <dgm:prSet presAssocID="{6168344F-00F2-494F-A0A7-0C44675F6F0B}" presName="root2" presStyleCnt="0"/>
      <dgm:spPr/>
    </dgm:pt>
    <dgm:pt modelId="{0B5840DC-8FCF-4621-9B5E-CC8EACB187FB}" type="pres">
      <dgm:prSet presAssocID="{6168344F-00F2-494F-A0A7-0C44675F6F0B}" presName="LevelTwoTextNode" presStyleLbl="node3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5297764-4E2B-4FCA-BD53-A7EB3319211A}" type="pres">
      <dgm:prSet presAssocID="{6168344F-00F2-494F-A0A7-0C44675F6F0B}" presName="level3hierChild" presStyleCnt="0"/>
      <dgm:spPr/>
    </dgm:pt>
    <dgm:pt modelId="{DAA135DD-ED28-4FDA-9D2C-34727E04E474}" type="pres">
      <dgm:prSet presAssocID="{0FDC884B-D6A9-4CED-A8A8-55EFC275971C}" presName="conn2-1" presStyleLbl="parChTrans1D3" presStyleIdx="4" presStyleCnt="6"/>
      <dgm:spPr/>
      <dgm:t>
        <a:bodyPr/>
        <a:lstStyle/>
        <a:p>
          <a:endParaRPr lang="cs-CZ"/>
        </a:p>
      </dgm:t>
    </dgm:pt>
    <dgm:pt modelId="{056BE66F-6942-4318-BF5B-2FB41E878B4B}" type="pres">
      <dgm:prSet presAssocID="{0FDC884B-D6A9-4CED-A8A8-55EFC275971C}" presName="connTx" presStyleLbl="parChTrans1D3" presStyleIdx="4" presStyleCnt="6"/>
      <dgm:spPr/>
      <dgm:t>
        <a:bodyPr/>
        <a:lstStyle/>
        <a:p>
          <a:endParaRPr lang="cs-CZ"/>
        </a:p>
      </dgm:t>
    </dgm:pt>
    <dgm:pt modelId="{B21E5DBF-6840-4AC2-B76B-90D9C1FBA883}" type="pres">
      <dgm:prSet presAssocID="{3101D1BC-01CE-4192-AA7E-686291D22907}" presName="root2" presStyleCnt="0"/>
      <dgm:spPr/>
    </dgm:pt>
    <dgm:pt modelId="{31043011-7740-409C-A09A-F10F6D7F9041}" type="pres">
      <dgm:prSet presAssocID="{3101D1BC-01CE-4192-AA7E-686291D22907}" presName="LevelTwoTextNode" presStyleLbl="node3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B207542-9895-4F9B-89CF-2B28558DF153}" type="pres">
      <dgm:prSet presAssocID="{3101D1BC-01CE-4192-AA7E-686291D22907}" presName="level3hierChild" presStyleCnt="0"/>
      <dgm:spPr/>
    </dgm:pt>
    <dgm:pt modelId="{77F069B6-B7BD-425B-80CF-1CF1902E59D8}" type="pres">
      <dgm:prSet presAssocID="{F6C7F58B-5BF4-46AE-8B29-90D81E692FCE}" presName="conn2-1" presStyleLbl="parChTrans1D3" presStyleIdx="5" presStyleCnt="6"/>
      <dgm:spPr/>
      <dgm:t>
        <a:bodyPr/>
        <a:lstStyle/>
        <a:p>
          <a:endParaRPr lang="cs-CZ"/>
        </a:p>
      </dgm:t>
    </dgm:pt>
    <dgm:pt modelId="{B9ACE0BB-1998-4A16-B71E-57E53103C458}" type="pres">
      <dgm:prSet presAssocID="{F6C7F58B-5BF4-46AE-8B29-90D81E692FCE}" presName="connTx" presStyleLbl="parChTrans1D3" presStyleIdx="5" presStyleCnt="6"/>
      <dgm:spPr/>
      <dgm:t>
        <a:bodyPr/>
        <a:lstStyle/>
        <a:p>
          <a:endParaRPr lang="cs-CZ"/>
        </a:p>
      </dgm:t>
    </dgm:pt>
    <dgm:pt modelId="{D7BC151E-A59D-4B43-B807-A5CE385CFF35}" type="pres">
      <dgm:prSet presAssocID="{C5FCAC65-F993-4423-94BC-8290FC69A541}" presName="root2" presStyleCnt="0"/>
      <dgm:spPr/>
    </dgm:pt>
    <dgm:pt modelId="{08972643-0436-4B39-9D18-1318338BEC79}" type="pres">
      <dgm:prSet presAssocID="{C5FCAC65-F993-4423-94BC-8290FC69A541}" presName="LevelTwoTextNode" presStyleLbl="node3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644514-6DE7-46BA-B883-324EEBE32EEB}" type="pres">
      <dgm:prSet presAssocID="{C5FCAC65-F993-4423-94BC-8290FC69A541}" presName="level3hierChild" presStyleCnt="0"/>
      <dgm:spPr/>
    </dgm:pt>
  </dgm:ptLst>
  <dgm:cxnLst>
    <dgm:cxn modelId="{B3874AA1-E5A2-46D9-B913-724D96FFB63A}" type="presOf" srcId="{0AD8172D-E84A-431C-A87E-8A26074F3D48}" destId="{DE976C0A-5CE0-4E2C-B957-B0F6FC608D7A}" srcOrd="0" destOrd="0" presId="urn:microsoft.com/office/officeart/2005/8/layout/hierarchy2"/>
    <dgm:cxn modelId="{8E44FEBC-78E1-468F-93C9-C74819131E08}" type="presOf" srcId="{0F32280D-D6B9-40AD-8363-E3D5C6583700}" destId="{53FB437A-909D-4549-ACA8-62230880186B}" srcOrd="0" destOrd="0" presId="urn:microsoft.com/office/officeart/2005/8/layout/hierarchy2"/>
    <dgm:cxn modelId="{AAA04033-EBD2-4BB0-ADEC-49F03EBAD115}" type="presOf" srcId="{98694BD6-F7DD-424F-A851-7BDBBF944DE6}" destId="{ED33524D-D7F8-4A8B-B78B-F55A726A0C75}" srcOrd="1" destOrd="0" presId="urn:microsoft.com/office/officeart/2005/8/layout/hierarchy2"/>
    <dgm:cxn modelId="{2BF5177D-CD7E-477F-9AF3-F2A3684380B6}" type="presOf" srcId="{0AD8172D-E84A-431C-A87E-8A26074F3D48}" destId="{28C90E23-A9C4-44C5-876C-3B6C57A29FE4}" srcOrd="1" destOrd="0" presId="urn:microsoft.com/office/officeart/2005/8/layout/hierarchy2"/>
    <dgm:cxn modelId="{277AFE6F-ED22-4E24-B385-93C888E40816}" type="presOf" srcId="{3101D1BC-01CE-4192-AA7E-686291D22907}" destId="{31043011-7740-409C-A09A-F10F6D7F9041}" srcOrd="0" destOrd="0" presId="urn:microsoft.com/office/officeart/2005/8/layout/hierarchy2"/>
    <dgm:cxn modelId="{A62A0883-05AD-4FFB-ADF4-F1FA68DA1E92}" srcId="{3338F207-CAE0-4D6E-B968-31B75737CFFD}" destId="{6168344F-00F2-494F-A0A7-0C44675F6F0B}" srcOrd="0" destOrd="0" parTransId="{0DA3A4CE-118D-4785-B2E7-2E8C8F0984A3}" sibTransId="{162697D4-989B-4D20-B4BF-9E890BF8FB50}"/>
    <dgm:cxn modelId="{2E0EA3A8-FE4B-4E87-B9B9-68C3A7AC3B5B}" type="presOf" srcId="{A6DAEFB9-F837-4788-9ED3-036169DF9130}" destId="{B557156B-FF44-44F6-BD06-5DDE68F62E32}" srcOrd="0" destOrd="0" presId="urn:microsoft.com/office/officeart/2005/8/layout/hierarchy2"/>
    <dgm:cxn modelId="{846EBAAB-4430-4D47-BA68-F9B94AC97FDE}" srcId="{9E256A99-5B7A-4593-81A3-71EEB43E39CE}" destId="{0F32280D-D6B9-40AD-8363-E3D5C6583700}" srcOrd="1" destOrd="0" parTransId="{7CAA9AB5-C5BC-4DFC-926E-C6D5FCB426C5}" sibTransId="{AAA497B0-AF79-48D2-AB78-0733ADF4132C}"/>
    <dgm:cxn modelId="{57BEC951-2009-491A-8263-D34B7AF091C6}" srcId="{9E256A99-5B7A-4593-81A3-71EEB43E39CE}" destId="{98623AFA-0165-403A-AA02-2D0708CFC6BF}" srcOrd="0" destOrd="0" parTransId="{0AD8172D-E84A-431C-A87E-8A26074F3D48}" sibTransId="{88D4ED13-69AC-4C6A-B7DD-9DD6E4FA5938}"/>
    <dgm:cxn modelId="{09040BE4-9583-497D-86F8-04511C8E07B9}" type="presOf" srcId="{F6C7F58B-5BF4-46AE-8B29-90D81E692FCE}" destId="{B9ACE0BB-1998-4A16-B71E-57E53103C458}" srcOrd="1" destOrd="0" presId="urn:microsoft.com/office/officeart/2005/8/layout/hierarchy2"/>
    <dgm:cxn modelId="{F4E26398-EF65-464F-9D3B-9D8E85B9C020}" type="presOf" srcId="{A6DAEFB9-F837-4788-9ED3-036169DF9130}" destId="{512CC1AB-73FF-4FBA-96B3-0D3418B7763A}" srcOrd="1" destOrd="0" presId="urn:microsoft.com/office/officeart/2005/8/layout/hierarchy2"/>
    <dgm:cxn modelId="{48F3734A-6261-4E2B-A23D-EAE2BCD3CDB1}" type="presOf" srcId="{0DA3A4CE-118D-4785-B2E7-2E8C8F0984A3}" destId="{735D37D4-7E14-428A-BFCA-0655D6F719D7}" srcOrd="1" destOrd="0" presId="urn:microsoft.com/office/officeart/2005/8/layout/hierarchy2"/>
    <dgm:cxn modelId="{58464433-C2A4-44F4-BC6C-8254336CAF5C}" type="presOf" srcId="{9E256A99-5B7A-4593-81A3-71EEB43E39CE}" destId="{E0E022CE-0A97-41BB-91ED-3FFBC012351E}" srcOrd="0" destOrd="0" presId="urn:microsoft.com/office/officeart/2005/8/layout/hierarchy2"/>
    <dgm:cxn modelId="{8232CCE4-4BE6-4436-A71B-14F4F3FF0953}" type="presOf" srcId="{0FDC884B-D6A9-4CED-A8A8-55EFC275971C}" destId="{056BE66F-6942-4318-BF5B-2FB41E878B4B}" srcOrd="1" destOrd="0" presId="urn:microsoft.com/office/officeart/2005/8/layout/hierarchy2"/>
    <dgm:cxn modelId="{6A4863BA-8FEA-4BD9-97F0-2CD6AE8E907F}" type="presOf" srcId="{7CAA9AB5-C5BC-4DFC-926E-C6D5FCB426C5}" destId="{B1D4BBDB-0D09-4C8C-BC47-4A60C6C0FD28}" srcOrd="0" destOrd="0" presId="urn:microsoft.com/office/officeart/2005/8/layout/hierarchy2"/>
    <dgm:cxn modelId="{E858B63A-0D0F-41E5-8037-DEAD11CCAA94}" type="presOf" srcId="{C5FCAC65-F993-4423-94BC-8290FC69A541}" destId="{08972643-0436-4B39-9D18-1318338BEC79}" srcOrd="0" destOrd="0" presId="urn:microsoft.com/office/officeart/2005/8/layout/hierarchy2"/>
    <dgm:cxn modelId="{4A71AD3A-9EC8-4AD9-AC59-C58046894D1D}" type="presOf" srcId="{98623AFA-0165-403A-AA02-2D0708CFC6BF}" destId="{5E1195CC-44BA-4651-999A-213FE84251D8}" srcOrd="0" destOrd="0" presId="urn:microsoft.com/office/officeart/2005/8/layout/hierarchy2"/>
    <dgm:cxn modelId="{530F3DA7-F698-4210-9D2F-48F5E6EC4FC1}" type="presOf" srcId="{BEC8E05F-74D8-4979-B2FD-809B91B38E5B}" destId="{008D497F-53F4-4AE1-8E82-C6A70015C39B}" srcOrd="0" destOrd="0" presId="urn:microsoft.com/office/officeart/2005/8/layout/hierarchy2"/>
    <dgm:cxn modelId="{1DC18948-854B-42A8-AB60-E8474EE72A11}" type="presOf" srcId="{D7AAFCC3-B78E-4F27-BDC9-761C54411BA9}" destId="{C26F0151-5D07-41D8-9E3B-FCB6B3EC3033}" srcOrd="0" destOrd="0" presId="urn:microsoft.com/office/officeart/2005/8/layout/hierarchy2"/>
    <dgm:cxn modelId="{B5290B3B-B379-4BE4-BA90-898375513D49}" srcId="{1C783D1F-0CA0-4D16-A156-E36A0A43B432}" destId="{BADC075A-13AD-4610-8B2B-07CEE1E761D1}" srcOrd="0" destOrd="0" parTransId="{F6BA2055-3D6E-4E7F-921A-CE97842082EF}" sibTransId="{5EF423CF-D379-46D7-A6B8-FED3C6A0D7ED}"/>
    <dgm:cxn modelId="{D19B69AB-CFE2-4B44-B5B3-73BE51B451EE}" type="presOf" srcId="{6168344F-00F2-494F-A0A7-0C44675F6F0B}" destId="{0B5840DC-8FCF-4621-9B5E-CC8EACB187FB}" srcOrd="0" destOrd="0" presId="urn:microsoft.com/office/officeart/2005/8/layout/hierarchy2"/>
    <dgm:cxn modelId="{CEF125EE-82CE-4C56-9519-24EA34A414F0}" type="presOf" srcId="{98694BD6-F7DD-424F-A851-7BDBBF944DE6}" destId="{E33123E6-34E5-4F5B-9928-66F4EA51E420}" srcOrd="0" destOrd="0" presId="urn:microsoft.com/office/officeart/2005/8/layout/hierarchy2"/>
    <dgm:cxn modelId="{0B773243-F2B9-4417-86B1-C196950C2517}" srcId="{9E256A99-5B7A-4593-81A3-71EEB43E39CE}" destId="{D7AAFCC3-B78E-4F27-BDC9-761C54411BA9}" srcOrd="2" destOrd="0" parTransId="{98694BD6-F7DD-424F-A851-7BDBBF944DE6}" sibTransId="{424E8035-29E6-4BDC-BBBD-525C022AF4CA}"/>
    <dgm:cxn modelId="{53EB998C-CA52-49B6-9043-77F62C0A62CB}" srcId="{3338F207-CAE0-4D6E-B968-31B75737CFFD}" destId="{C5FCAC65-F993-4423-94BC-8290FC69A541}" srcOrd="2" destOrd="0" parTransId="{F6C7F58B-5BF4-46AE-8B29-90D81E692FCE}" sibTransId="{348DFCDB-59C4-428A-95B7-30F1CB4BD9B1}"/>
    <dgm:cxn modelId="{89A0FC6A-01A9-4428-8ECD-639B4D6BE037}" type="presOf" srcId="{BADC075A-13AD-4610-8B2B-07CEE1E761D1}" destId="{970F97AE-5907-4410-B971-606B15E17D00}" srcOrd="0" destOrd="0" presId="urn:microsoft.com/office/officeart/2005/8/layout/hierarchy2"/>
    <dgm:cxn modelId="{3BECED91-CF0B-4EA2-BD14-6A8D0DA32776}" type="presOf" srcId="{0DA3A4CE-118D-4785-B2E7-2E8C8F0984A3}" destId="{1D96F816-47D7-47C4-8E2E-AC7580D5FB94}" srcOrd="0" destOrd="0" presId="urn:microsoft.com/office/officeart/2005/8/layout/hierarchy2"/>
    <dgm:cxn modelId="{9BBFDC7C-CCEC-4616-AB5A-A92CC60A095E}" type="presOf" srcId="{0FDC884B-D6A9-4CED-A8A8-55EFC275971C}" destId="{DAA135DD-ED28-4FDA-9D2C-34727E04E474}" srcOrd="0" destOrd="0" presId="urn:microsoft.com/office/officeart/2005/8/layout/hierarchy2"/>
    <dgm:cxn modelId="{B21C650C-EE4E-4945-ACAA-8A06E1D864EF}" type="presOf" srcId="{BEC8E05F-74D8-4979-B2FD-809B91B38E5B}" destId="{E196B15E-93CD-4901-A081-11A3EF1E9949}" srcOrd="1" destOrd="0" presId="urn:microsoft.com/office/officeart/2005/8/layout/hierarchy2"/>
    <dgm:cxn modelId="{8CFC47F1-8558-4B71-B41F-7CADEC7D99B3}" type="presOf" srcId="{7CAA9AB5-C5BC-4DFC-926E-C6D5FCB426C5}" destId="{CC6C0226-B087-4133-9D9F-9745CDB26CF5}" srcOrd="1" destOrd="0" presId="urn:microsoft.com/office/officeart/2005/8/layout/hierarchy2"/>
    <dgm:cxn modelId="{FF131335-4C24-4BBB-B7FC-79298FDEF145}" type="presOf" srcId="{1C783D1F-0CA0-4D16-A156-E36A0A43B432}" destId="{760BE4DF-460A-4537-8ACD-A4D849C34F4B}" srcOrd="0" destOrd="0" presId="urn:microsoft.com/office/officeart/2005/8/layout/hierarchy2"/>
    <dgm:cxn modelId="{65DEAF15-F3B3-4E30-AFE8-2C90C9CE507D}" srcId="{BADC075A-13AD-4610-8B2B-07CEE1E761D1}" destId="{3338F207-CAE0-4D6E-B968-31B75737CFFD}" srcOrd="1" destOrd="0" parTransId="{A6DAEFB9-F837-4788-9ED3-036169DF9130}" sibTransId="{F1731D98-59AC-49A5-91A7-80C4C3B3E9B9}"/>
    <dgm:cxn modelId="{F19A7314-7F3A-49BD-99B6-4516BE00C39C}" srcId="{BADC075A-13AD-4610-8B2B-07CEE1E761D1}" destId="{9E256A99-5B7A-4593-81A3-71EEB43E39CE}" srcOrd="0" destOrd="0" parTransId="{BEC8E05F-74D8-4979-B2FD-809B91B38E5B}" sibTransId="{B2832FB4-117C-4D4F-9C33-CD805A479C2D}"/>
    <dgm:cxn modelId="{D2FA8F1B-CAFA-4886-9BCE-D9D17E9CB529}" type="presOf" srcId="{3338F207-CAE0-4D6E-B968-31B75737CFFD}" destId="{06AA119D-F715-46B1-89F5-CE2040DCE0F4}" srcOrd="0" destOrd="0" presId="urn:microsoft.com/office/officeart/2005/8/layout/hierarchy2"/>
    <dgm:cxn modelId="{E7AD7021-9B42-4C07-B9DF-3187AA992C6C}" type="presOf" srcId="{F6C7F58B-5BF4-46AE-8B29-90D81E692FCE}" destId="{77F069B6-B7BD-425B-80CF-1CF1902E59D8}" srcOrd="0" destOrd="0" presId="urn:microsoft.com/office/officeart/2005/8/layout/hierarchy2"/>
    <dgm:cxn modelId="{05476A49-413A-4809-973A-80A652ED7018}" srcId="{3338F207-CAE0-4D6E-B968-31B75737CFFD}" destId="{3101D1BC-01CE-4192-AA7E-686291D22907}" srcOrd="1" destOrd="0" parTransId="{0FDC884B-D6A9-4CED-A8A8-55EFC275971C}" sibTransId="{DEA44C33-1F9A-4B83-9E98-9C3AFFEF5B26}"/>
    <dgm:cxn modelId="{79E4C688-9B04-4D8E-AEC3-5B709E752CC2}" type="presParOf" srcId="{760BE4DF-460A-4537-8ACD-A4D849C34F4B}" destId="{2F6501B2-56F8-4F31-9F9C-720D54A3071A}" srcOrd="0" destOrd="0" presId="urn:microsoft.com/office/officeart/2005/8/layout/hierarchy2"/>
    <dgm:cxn modelId="{9DAB9BAE-FF2A-45BB-A4F5-8FF1A6AE498F}" type="presParOf" srcId="{2F6501B2-56F8-4F31-9F9C-720D54A3071A}" destId="{970F97AE-5907-4410-B971-606B15E17D00}" srcOrd="0" destOrd="0" presId="urn:microsoft.com/office/officeart/2005/8/layout/hierarchy2"/>
    <dgm:cxn modelId="{F414BA54-0618-493D-9360-CA8740C15709}" type="presParOf" srcId="{2F6501B2-56F8-4F31-9F9C-720D54A3071A}" destId="{E419E8EC-E16E-4F51-86DF-7F5F4629693A}" srcOrd="1" destOrd="0" presId="urn:microsoft.com/office/officeart/2005/8/layout/hierarchy2"/>
    <dgm:cxn modelId="{39FD2489-E9D3-4382-905F-0DC70E76AA23}" type="presParOf" srcId="{E419E8EC-E16E-4F51-86DF-7F5F4629693A}" destId="{008D497F-53F4-4AE1-8E82-C6A70015C39B}" srcOrd="0" destOrd="0" presId="urn:microsoft.com/office/officeart/2005/8/layout/hierarchy2"/>
    <dgm:cxn modelId="{0123A16A-2A72-42B6-BF8C-F4710A595492}" type="presParOf" srcId="{008D497F-53F4-4AE1-8E82-C6A70015C39B}" destId="{E196B15E-93CD-4901-A081-11A3EF1E9949}" srcOrd="0" destOrd="0" presId="urn:microsoft.com/office/officeart/2005/8/layout/hierarchy2"/>
    <dgm:cxn modelId="{889BB8C2-7EC3-4594-8AC5-82B96B3D9DBA}" type="presParOf" srcId="{E419E8EC-E16E-4F51-86DF-7F5F4629693A}" destId="{2E1375BF-E728-4842-AF26-08E69DD13CC9}" srcOrd="1" destOrd="0" presId="urn:microsoft.com/office/officeart/2005/8/layout/hierarchy2"/>
    <dgm:cxn modelId="{C44FB389-E8FC-4CBC-BBE3-3FD4D1902C67}" type="presParOf" srcId="{2E1375BF-E728-4842-AF26-08E69DD13CC9}" destId="{E0E022CE-0A97-41BB-91ED-3FFBC012351E}" srcOrd="0" destOrd="0" presId="urn:microsoft.com/office/officeart/2005/8/layout/hierarchy2"/>
    <dgm:cxn modelId="{FE9F25D8-8F32-4352-8B89-56AF9767BB82}" type="presParOf" srcId="{2E1375BF-E728-4842-AF26-08E69DD13CC9}" destId="{28260014-71E4-47C2-AC42-53A1C2059329}" srcOrd="1" destOrd="0" presId="urn:microsoft.com/office/officeart/2005/8/layout/hierarchy2"/>
    <dgm:cxn modelId="{2BD4FCD4-58BC-4DF1-81D4-48505E4FC105}" type="presParOf" srcId="{28260014-71E4-47C2-AC42-53A1C2059329}" destId="{DE976C0A-5CE0-4E2C-B957-B0F6FC608D7A}" srcOrd="0" destOrd="0" presId="urn:microsoft.com/office/officeart/2005/8/layout/hierarchy2"/>
    <dgm:cxn modelId="{2350AB14-8DD3-4312-B9D9-503254D55030}" type="presParOf" srcId="{DE976C0A-5CE0-4E2C-B957-B0F6FC608D7A}" destId="{28C90E23-A9C4-44C5-876C-3B6C57A29FE4}" srcOrd="0" destOrd="0" presId="urn:microsoft.com/office/officeart/2005/8/layout/hierarchy2"/>
    <dgm:cxn modelId="{A9E19AB0-B657-4A3D-8A13-1EEE807643B6}" type="presParOf" srcId="{28260014-71E4-47C2-AC42-53A1C2059329}" destId="{8CAB87D6-9125-4977-B9C3-EEAECD9A5A51}" srcOrd="1" destOrd="0" presId="urn:microsoft.com/office/officeart/2005/8/layout/hierarchy2"/>
    <dgm:cxn modelId="{3DCC962F-875B-4205-ACB5-D42206850AAD}" type="presParOf" srcId="{8CAB87D6-9125-4977-B9C3-EEAECD9A5A51}" destId="{5E1195CC-44BA-4651-999A-213FE84251D8}" srcOrd="0" destOrd="0" presId="urn:microsoft.com/office/officeart/2005/8/layout/hierarchy2"/>
    <dgm:cxn modelId="{9163FD15-DE6F-4549-B29B-B40EB2751442}" type="presParOf" srcId="{8CAB87D6-9125-4977-B9C3-EEAECD9A5A51}" destId="{F5AA4008-2099-408C-8E84-E80A6B1149A8}" srcOrd="1" destOrd="0" presId="urn:microsoft.com/office/officeart/2005/8/layout/hierarchy2"/>
    <dgm:cxn modelId="{FFC2DA14-27BC-418C-8245-56FA00DA2147}" type="presParOf" srcId="{28260014-71E4-47C2-AC42-53A1C2059329}" destId="{B1D4BBDB-0D09-4C8C-BC47-4A60C6C0FD28}" srcOrd="2" destOrd="0" presId="urn:microsoft.com/office/officeart/2005/8/layout/hierarchy2"/>
    <dgm:cxn modelId="{78826EA1-630D-4BA8-933C-266AFABE8085}" type="presParOf" srcId="{B1D4BBDB-0D09-4C8C-BC47-4A60C6C0FD28}" destId="{CC6C0226-B087-4133-9D9F-9745CDB26CF5}" srcOrd="0" destOrd="0" presId="urn:microsoft.com/office/officeart/2005/8/layout/hierarchy2"/>
    <dgm:cxn modelId="{0131ABF8-2B41-43B7-A783-4AA6F96F105B}" type="presParOf" srcId="{28260014-71E4-47C2-AC42-53A1C2059329}" destId="{47C91857-7DB7-44C6-8E6B-4E0FDD77B260}" srcOrd="3" destOrd="0" presId="urn:microsoft.com/office/officeart/2005/8/layout/hierarchy2"/>
    <dgm:cxn modelId="{78C202BF-D6C9-4AF3-B124-80A36E316965}" type="presParOf" srcId="{47C91857-7DB7-44C6-8E6B-4E0FDD77B260}" destId="{53FB437A-909D-4549-ACA8-62230880186B}" srcOrd="0" destOrd="0" presId="urn:microsoft.com/office/officeart/2005/8/layout/hierarchy2"/>
    <dgm:cxn modelId="{BC6DFD58-0FED-4E4E-965D-76B60C57F734}" type="presParOf" srcId="{47C91857-7DB7-44C6-8E6B-4E0FDD77B260}" destId="{46097368-7909-4830-9C89-4C95DFB4E6D3}" srcOrd="1" destOrd="0" presId="urn:microsoft.com/office/officeart/2005/8/layout/hierarchy2"/>
    <dgm:cxn modelId="{57429F5A-D678-4A94-B4FF-1E9B9FBB44C0}" type="presParOf" srcId="{28260014-71E4-47C2-AC42-53A1C2059329}" destId="{E33123E6-34E5-4F5B-9928-66F4EA51E420}" srcOrd="4" destOrd="0" presId="urn:microsoft.com/office/officeart/2005/8/layout/hierarchy2"/>
    <dgm:cxn modelId="{5D3C733B-80EB-4362-853F-B0C2EEC21E0A}" type="presParOf" srcId="{E33123E6-34E5-4F5B-9928-66F4EA51E420}" destId="{ED33524D-D7F8-4A8B-B78B-F55A726A0C75}" srcOrd="0" destOrd="0" presId="urn:microsoft.com/office/officeart/2005/8/layout/hierarchy2"/>
    <dgm:cxn modelId="{66896C85-A824-4336-B85B-BFD61BD2A1D0}" type="presParOf" srcId="{28260014-71E4-47C2-AC42-53A1C2059329}" destId="{528FCC8D-61B8-4F11-B0B3-6768A08C4879}" srcOrd="5" destOrd="0" presId="urn:microsoft.com/office/officeart/2005/8/layout/hierarchy2"/>
    <dgm:cxn modelId="{5762C6A4-32B6-40E7-8A1A-4ED35D250431}" type="presParOf" srcId="{528FCC8D-61B8-4F11-B0B3-6768A08C4879}" destId="{C26F0151-5D07-41D8-9E3B-FCB6B3EC3033}" srcOrd="0" destOrd="0" presId="urn:microsoft.com/office/officeart/2005/8/layout/hierarchy2"/>
    <dgm:cxn modelId="{7D6C8244-052B-4F24-BA71-00C0D5592789}" type="presParOf" srcId="{528FCC8D-61B8-4F11-B0B3-6768A08C4879}" destId="{20E4C00D-9010-4A0B-8E79-54582856913B}" srcOrd="1" destOrd="0" presId="urn:microsoft.com/office/officeart/2005/8/layout/hierarchy2"/>
    <dgm:cxn modelId="{07903B69-08FB-4779-86B9-D374A7C04922}" type="presParOf" srcId="{E419E8EC-E16E-4F51-86DF-7F5F4629693A}" destId="{B557156B-FF44-44F6-BD06-5DDE68F62E32}" srcOrd="2" destOrd="0" presId="urn:microsoft.com/office/officeart/2005/8/layout/hierarchy2"/>
    <dgm:cxn modelId="{0BFE3081-3C73-4772-9F48-032EB02BC489}" type="presParOf" srcId="{B557156B-FF44-44F6-BD06-5DDE68F62E32}" destId="{512CC1AB-73FF-4FBA-96B3-0D3418B7763A}" srcOrd="0" destOrd="0" presId="urn:microsoft.com/office/officeart/2005/8/layout/hierarchy2"/>
    <dgm:cxn modelId="{0875412B-97C8-4E53-A3CC-D08C5ADBC252}" type="presParOf" srcId="{E419E8EC-E16E-4F51-86DF-7F5F4629693A}" destId="{C4D0E147-4B0E-484B-B5F6-67277407CF21}" srcOrd="3" destOrd="0" presId="urn:microsoft.com/office/officeart/2005/8/layout/hierarchy2"/>
    <dgm:cxn modelId="{51EBA39E-B517-42F0-8534-7318B2E6F4CE}" type="presParOf" srcId="{C4D0E147-4B0E-484B-B5F6-67277407CF21}" destId="{06AA119D-F715-46B1-89F5-CE2040DCE0F4}" srcOrd="0" destOrd="0" presId="urn:microsoft.com/office/officeart/2005/8/layout/hierarchy2"/>
    <dgm:cxn modelId="{39DAA8B4-B349-46E3-BA72-9888FDB0D7D6}" type="presParOf" srcId="{C4D0E147-4B0E-484B-B5F6-67277407CF21}" destId="{B022AC42-507B-47FC-8C1C-A8CA0764F230}" srcOrd="1" destOrd="0" presId="urn:microsoft.com/office/officeart/2005/8/layout/hierarchy2"/>
    <dgm:cxn modelId="{E34F62EF-F813-42CC-9070-F2BC52915E22}" type="presParOf" srcId="{B022AC42-507B-47FC-8C1C-A8CA0764F230}" destId="{1D96F816-47D7-47C4-8E2E-AC7580D5FB94}" srcOrd="0" destOrd="0" presId="urn:microsoft.com/office/officeart/2005/8/layout/hierarchy2"/>
    <dgm:cxn modelId="{422F95C3-5901-4B39-AFE0-542300D6159A}" type="presParOf" srcId="{1D96F816-47D7-47C4-8E2E-AC7580D5FB94}" destId="{735D37D4-7E14-428A-BFCA-0655D6F719D7}" srcOrd="0" destOrd="0" presId="urn:microsoft.com/office/officeart/2005/8/layout/hierarchy2"/>
    <dgm:cxn modelId="{7E900B9D-3AC9-4DFC-8B77-B157CB9ADFB0}" type="presParOf" srcId="{B022AC42-507B-47FC-8C1C-A8CA0764F230}" destId="{18960867-C4F9-49DD-9B85-87FE75673DDE}" srcOrd="1" destOrd="0" presId="urn:microsoft.com/office/officeart/2005/8/layout/hierarchy2"/>
    <dgm:cxn modelId="{9BF11A4F-3F24-41E1-801E-244AFABCB968}" type="presParOf" srcId="{18960867-C4F9-49DD-9B85-87FE75673DDE}" destId="{0B5840DC-8FCF-4621-9B5E-CC8EACB187FB}" srcOrd="0" destOrd="0" presId="urn:microsoft.com/office/officeart/2005/8/layout/hierarchy2"/>
    <dgm:cxn modelId="{15BC6718-8CB7-4E7F-BAAF-4D574A3AFE60}" type="presParOf" srcId="{18960867-C4F9-49DD-9B85-87FE75673DDE}" destId="{F5297764-4E2B-4FCA-BD53-A7EB3319211A}" srcOrd="1" destOrd="0" presId="urn:microsoft.com/office/officeart/2005/8/layout/hierarchy2"/>
    <dgm:cxn modelId="{DF302EB7-C79B-433F-BF62-BFC78D20E320}" type="presParOf" srcId="{B022AC42-507B-47FC-8C1C-A8CA0764F230}" destId="{DAA135DD-ED28-4FDA-9D2C-34727E04E474}" srcOrd="2" destOrd="0" presId="urn:microsoft.com/office/officeart/2005/8/layout/hierarchy2"/>
    <dgm:cxn modelId="{C2C6E3D2-FC61-41C5-B960-75A40C7692C0}" type="presParOf" srcId="{DAA135DD-ED28-4FDA-9D2C-34727E04E474}" destId="{056BE66F-6942-4318-BF5B-2FB41E878B4B}" srcOrd="0" destOrd="0" presId="urn:microsoft.com/office/officeart/2005/8/layout/hierarchy2"/>
    <dgm:cxn modelId="{D7F47243-44F5-42F2-985C-DB6C44ECA999}" type="presParOf" srcId="{B022AC42-507B-47FC-8C1C-A8CA0764F230}" destId="{B21E5DBF-6840-4AC2-B76B-90D9C1FBA883}" srcOrd="3" destOrd="0" presId="urn:microsoft.com/office/officeart/2005/8/layout/hierarchy2"/>
    <dgm:cxn modelId="{6CC20621-4627-42B5-9863-ADEDFDA9942A}" type="presParOf" srcId="{B21E5DBF-6840-4AC2-B76B-90D9C1FBA883}" destId="{31043011-7740-409C-A09A-F10F6D7F9041}" srcOrd="0" destOrd="0" presId="urn:microsoft.com/office/officeart/2005/8/layout/hierarchy2"/>
    <dgm:cxn modelId="{87921711-0DAC-4290-9841-C139887EE0C1}" type="presParOf" srcId="{B21E5DBF-6840-4AC2-B76B-90D9C1FBA883}" destId="{3B207542-9895-4F9B-89CF-2B28558DF153}" srcOrd="1" destOrd="0" presId="urn:microsoft.com/office/officeart/2005/8/layout/hierarchy2"/>
    <dgm:cxn modelId="{FEB7250F-325E-43F2-BEB4-3465FD24D0C7}" type="presParOf" srcId="{B022AC42-507B-47FC-8C1C-A8CA0764F230}" destId="{77F069B6-B7BD-425B-80CF-1CF1902E59D8}" srcOrd="4" destOrd="0" presId="urn:microsoft.com/office/officeart/2005/8/layout/hierarchy2"/>
    <dgm:cxn modelId="{9369610C-3A2D-4190-B31F-FD2698DC6AB2}" type="presParOf" srcId="{77F069B6-B7BD-425B-80CF-1CF1902E59D8}" destId="{B9ACE0BB-1998-4A16-B71E-57E53103C458}" srcOrd="0" destOrd="0" presId="urn:microsoft.com/office/officeart/2005/8/layout/hierarchy2"/>
    <dgm:cxn modelId="{8957CA09-F6E9-4ECD-8BF4-8E9F8910C37A}" type="presParOf" srcId="{B022AC42-507B-47FC-8C1C-A8CA0764F230}" destId="{D7BC151E-A59D-4B43-B807-A5CE385CFF35}" srcOrd="5" destOrd="0" presId="urn:microsoft.com/office/officeart/2005/8/layout/hierarchy2"/>
    <dgm:cxn modelId="{7FF32563-2861-4D62-B2BF-ECEAA49BFB38}" type="presParOf" srcId="{D7BC151E-A59D-4B43-B807-A5CE385CFF35}" destId="{08972643-0436-4B39-9D18-1318338BEC79}" srcOrd="0" destOrd="0" presId="urn:microsoft.com/office/officeart/2005/8/layout/hierarchy2"/>
    <dgm:cxn modelId="{5F6FC645-6272-4A3A-BDAF-FA41F8207B4B}" type="presParOf" srcId="{D7BC151E-A59D-4B43-B807-A5CE385CFF35}" destId="{2F644514-6DE7-46BA-B883-324EEBE32EE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51D29E-F892-47B9-A439-874EB9F44E7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FA5F1EA-D7F8-4CA6-B177-2C32A9D3BA3D}">
      <dgm:prSet phldrT="[Text]"/>
      <dgm:spPr/>
      <dgm:t>
        <a:bodyPr/>
        <a:lstStyle/>
        <a:p>
          <a:r>
            <a:rPr lang="cs-CZ" dirty="0" smtClean="0"/>
            <a:t>ROZMNOŽOVACÍ SOUSTAVA</a:t>
          </a:r>
          <a:endParaRPr lang="cs-CZ" dirty="0"/>
        </a:p>
      </dgm:t>
    </dgm:pt>
    <dgm:pt modelId="{8E4653E7-B0CB-44DF-8546-D0FCE6375E42}" type="parTrans" cxnId="{5EFED424-A01D-42D1-93DE-AF73FCEA6BD8}">
      <dgm:prSet/>
      <dgm:spPr/>
      <dgm:t>
        <a:bodyPr/>
        <a:lstStyle/>
        <a:p>
          <a:endParaRPr lang="cs-CZ"/>
        </a:p>
      </dgm:t>
    </dgm:pt>
    <dgm:pt modelId="{37F78685-D48B-40F5-A67E-266E9CF431B0}" type="sibTrans" cxnId="{5EFED424-A01D-42D1-93DE-AF73FCEA6BD8}">
      <dgm:prSet/>
      <dgm:spPr/>
      <dgm:t>
        <a:bodyPr/>
        <a:lstStyle/>
        <a:p>
          <a:endParaRPr lang="cs-CZ"/>
        </a:p>
      </dgm:t>
    </dgm:pt>
    <dgm:pt modelId="{8CF034AE-12C1-4CD5-838C-60B0E86962FD}">
      <dgm:prSet phldrT="[Text]"/>
      <dgm:spPr/>
      <dgm:t>
        <a:bodyPr/>
        <a:lstStyle/>
        <a:p>
          <a:r>
            <a:rPr lang="cs-CZ" dirty="0" smtClean="0"/>
            <a:t>NEPOHLAVNÍ</a:t>
          </a:r>
          <a:endParaRPr lang="cs-CZ" dirty="0"/>
        </a:p>
      </dgm:t>
    </dgm:pt>
    <dgm:pt modelId="{FAC60C3F-5CE9-42DA-A43F-1A602A7B7DCF}" type="parTrans" cxnId="{389E4FDC-FC31-4338-AB0B-73F75BD4E6F2}">
      <dgm:prSet/>
      <dgm:spPr/>
      <dgm:t>
        <a:bodyPr/>
        <a:lstStyle/>
        <a:p>
          <a:endParaRPr lang="cs-CZ"/>
        </a:p>
      </dgm:t>
    </dgm:pt>
    <dgm:pt modelId="{05D17A5A-2226-4812-BCF9-374789190C52}" type="sibTrans" cxnId="{389E4FDC-FC31-4338-AB0B-73F75BD4E6F2}">
      <dgm:prSet/>
      <dgm:spPr/>
      <dgm:t>
        <a:bodyPr/>
        <a:lstStyle/>
        <a:p>
          <a:endParaRPr lang="cs-CZ"/>
        </a:p>
      </dgm:t>
    </dgm:pt>
    <dgm:pt modelId="{5011C074-880A-468E-A104-CAB7EBE1DBC0}">
      <dgm:prSet phldrT="[Text]"/>
      <dgm:spPr/>
      <dgm:t>
        <a:bodyPr/>
        <a:lstStyle/>
        <a:p>
          <a:r>
            <a:rPr lang="cs-CZ" dirty="0" smtClean="0"/>
            <a:t>REGENERACE</a:t>
          </a:r>
          <a:endParaRPr lang="cs-CZ" dirty="0"/>
        </a:p>
      </dgm:t>
    </dgm:pt>
    <dgm:pt modelId="{6DA85052-A1B8-437F-AF5C-A9D7C990F7EA}" type="parTrans" cxnId="{67B63D83-8DB3-4F93-8EF2-05F6A218FEDA}">
      <dgm:prSet/>
      <dgm:spPr/>
      <dgm:t>
        <a:bodyPr/>
        <a:lstStyle/>
        <a:p>
          <a:endParaRPr lang="cs-CZ"/>
        </a:p>
      </dgm:t>
    </dgm:pt>
    <dgm:pt modelId="{EF864B2F-B381-467E-98C7-C574525F3801}" type="sibTrans" cxnId="{67B63D83-8DB3-4F93-8EF2-05F6A218FEDA}">
      <dgm:prSet/>
      <dgm:spPr/>
      <dgm:t>
        <a:bodyPr/>
        <a:lstStyle/>
        <a:p>
          <a:endParaRPr lang="cs-CZ"/>
        </a:p>
      </dgm:t>
    </dgm:pt>
    <dgm:pt modelId="{A1252553-7DAA-4562-BB2B-50524BFF9583}">
      <dgm:prSet phldrT="[Text]"/>
      <dgm:spPr/>
      <dgm:t>
        <a:bodyPr/>
        <a:lstStyle/>
        <a:p>
          <a:r>
            <a:rPr lang="cs-CZ" dirty="0" smtClean="0"/>
            <a:t>PUČENÍ</a:t>
          </a:r>
          <a:endParaRPr lang="cs-CZ" dirty="0"/>
        </a:p>
      </dgm:t>
    </dgm:pt>
    <dgm:pt modelId="{0E716909-BFB9-434F-99B8-A43CF5728974}" type="parTrans" cxnId="{F39E2D77-60DD-45E8-B65D-9182C0298314}">
      <dgm:prSet/>
      <dgm:spPr/>
      <dgm:t>
        <a:bodyPr/>
        <a:lstStyle/>
        <a:p>
          <a:endParaRPr lang="cs-CZ"/>
        </a:p>
      </dgm:t>
    </dgm:pt>
    <dgm:pt modelId="{D7B81326-1E20-4A51-905C-FEF55BDA88B4}" type="sibTrans" cxnId="{F39E2D77-60DD-45E8-B65D-9182C0298314}">
      <dgm:prSet/>
      <dgm:spPr/>
      <dgm:t>
        <a:bodyPr/>
        <a:lstStyle/>
        <a:p>
          <a:endParaRPr lang="cs-CZ"/>
        </a:p>
      </dgm:t>
    </dgm:pt>
    <dgm:pt modelId="{2215BC44-0E22-4112-AD17-E55AEBBF32A6}">
      <dgm:prSet phldrT="[Text]"/>
      <dgm:spPr/>
      <dgm:t>
        <a:bodyPr/>
        <a:lstStyle/>
        <a:p>
          <a:r>
            <a:rPr lang="cs-CZ" dirty="0" smtClean="0"/>
            <a:t>POHLAVNÍ</a:t>
          </a:r>
          <a:endParaRPr lang="cs-CZ" dirty="0"/>
        </a:p>
      </dgm:t>
    </dgm:pt>
    <dgm:pt modelId="{4B4BF009-134A-4D4E-B232-5DA24D8319FD}" type="parTrans" cxnId="{4BE57E57-FEA5-44A3-BC44-80A8FFB95E33}">
      <dgm:prSet/>
      <dgm:spPr/>
      <dgm:t>
        <a:bodyPr/>
        <a:lstStyle/>
        <a:p>
          <a:endParaRPr lang="cs-CZ"/>
        </a:p>
      </dgm:t>
    </dgm:pt>
    <dgm:pt modelId="{C44F0456-653F-49EC-9EFD-27D5A58609B8}" type="sibTrans" cxnId="{4BE57E57-FEA5-44A3-BC44-80A8FFB95E33}">
      <dgm:prSet/>
      <dgm:spPr/>
      <dgm:t>
        <a:bodyPr/>
        <a:lstStyle/>
        <a:p>
          <a:endParaRPr lang="cs-CZ"/>
        </a:p>
      </dgm:t>
    </dgm:pt>
    <dgm:pt modelId="{8241B858-0F39-4721-AEE1-39C54949CFBD}">
      <dgm:prSet phldrT="[Text]"/>
      <dgm:spPr/>
      <dgm:t>
        <a:bodyPr/>
        <a:lstStyle/>
        <a:p>
          <a:r>
            <a:rPr lang="cs-CZ" dirty="0" smtClean="0"/>
            <a:t>OBOJETNÍK, VÝVIN PŘÍMÝ</a:t>
          </a:r>
          <a:endParaRPr lang="cs-CZ" dirty="0"/>
        </a:p>
      </dgm:t>
    </dgm:pt>
    <dgm:pt modelId="{8089BF3B-AE93-40B4-85AA-E90FF55DA2FF}" type="parTrans" cxnId="{46538529-87E6-4B08-876F-558C97E74A0F}">
      <dgm:prSet/>
      <dgm:spPr/>
      <dgm:t>
        <a:bodyPr/>
        <a:lstStyle/>
        <a:p>
          <a:endParaRPr lang="cs-CZ"/>
        </a:p>
      </dgm:t>
    </dgm:pt>
    <dgm:pt modelId="{425F5548-1350-4317-87E2-C1DA23A7C104}" type="sibTrans" cxnId="{46538529-87E6-4B08-876F-558C97E74A0F}">
      <dgm:prSet/>
      <dgm:spPr/>
      <dgm:t>
        <a:bodyPr/>
        <a:lstStyle/>
        <a:p>
          <a:endParaRPr lang="cs-CZ"/>
        </a:p>
      </dgm:t>
    </dgm:pt>
    <dgm:pt modelId="{1E6B1018-7962-4B41-BAB5-5CE2FE5CF0FC}" type="pres">
      <dgm:prSet presAssocID="{2E51D29E-F892-47B9-A439-874EB9F44E7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49D27AA-36C4-4A35-A0E9-3E3EFDED6F22}" type="pres">
      <dgm:prSet presAssocID="{FFA5F1EA-D7F8-4CA6-B177-2C32A9D3BA3D}" presName="hierRoot1" presStyleCnt="0"/>
      <dgm:spPr/>
    </dgm:pt>
    <dgm:pt modelId="{FBB0C049-9CFA-47B9-A3C5-AA7EA2BCCA25}" type="pres">
      <dgm:prSet presAssocID="{FFA5F1EA-D7F8-4CA6-B177-2C32A9D3BA3D}" presName="composite" presStyleCnt="0"/>
      <dgm:spPr/>
    </dgm:pt>
    <dgm:pt modelId="{1D8BD430-0F6A-4518-A449-60376275BA98}" type="pres">
      <dgm:prSet presAssocID="{FFA5F1EA-D7F8-4CA6-B177-2C32A9D3BA3D}" presName="background" presStyleLbl="node0" presStyleIdx="0" presStyleCnt="1"/>
      <dgm:spPr/>
    </dgm:pt>
    <dgm:pt modelId="{1A2B869F-41C0-480E-981C-A6679E2608BD}" type="pres">
      <dgm:prSet presAssocID="{FFA5F1EA-D7F8-4CA6-B177-2C32A9D3BA3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5F17363-C6DE-4A68-8BBA-67A896CB9B65}" type="pres">
      <dgm:prSet presAssocID="{FFA5F1EA-D7F8-4CA6-B177-2C32A9D3BA3D}" presName="hierChild2" presStyleCnt="0"/>
      <dgm:spPr/>
    </dgm:pt>
    <dgm:pt modelId="{5BC848EB-9273-44F4-8A32-5C246D031E69}" type="pres">
      <dgm:prSet presAssocID="{FAC60C3F-5CE9-42DA-A43F-1A602A7B7DCF}" presName="Name10" presStyleLbl="parChTrans1D2" presStyleIdx="0" presStyleCnt="2"/>
      <dgm:spPr/>
      <dgm:t>
        <a:bodyPr/>
        <a:lstStyle/>
        <a:p>
          <a:endParaRPr lang="cs-CZ"/>
        </a:p>
      </dgm:t>
    </dgm:pt>
    <dgm:pt modelId="{AC4F257C-E665-41F5-8719-795ED4B7B00B}" type="pres">
      <dgm:prSet presAssocID="{8CF034AE-12C1-4CD5-838C-60B0E86962FD}" presName="hierRoot2" presStyleCnt="0"/>
      <dgm:spPr/>
    </dgm:pt>
    <dgm:pt modelId="{7FCC645E-136B-411D-8495-4774EDFFAE3F}" type="pres">
      <dgm:prSet presAssocID="{8CF034AE-12C1-4CD5-838C-60B0E86962FD}" presName="composite2" presStyleCnt="0"/>
      <dgm:spPr/>
    </dgm:pt>
    <dgm:pt modelId="{CF258B87-9067-4311-B54F-AFD9C175FD18}" type="pres">
      <dgm:prSet presAssocID="{8CF034AE-12C1-4CD5-838C-60B0E86962FD}" presName="background2" presStyleLbl="node2" presStyleIdx="0" presStyleCnt="2"/>
      <dgm:spPr/>
    </dgm:pt>
    <dgm:pt modelId="{3EC41D0D-CE29-4834-9B33-3EB3E4624379}" type="pres">
      <dgm:prSet presAssocID="{8CF034AE-12C1-4CD5-838C-60B0E86962FD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83A5B46-02B5-4710-99DA-2BFDC542533A}" type="pres">
      <dgm:prSet presAssocID="{8CF034AE-12C1-4CD5-838C-60B0E86962FD}" presName="hierChild3" presStyleCnt="0"/>
      <dgm:spPr/>
    </dgm:pt>
    <dgm:pt modelId="{84AB8241-71AA-425B-808E-0577A0A07F0C}" type="pres">
      <dgm:prSet presAssocID="{6DA85052-A1B8-437F-AF5C-A9D7C990F7EA}" presName="Name17" presStyleLbl="parChTrans1D3" presStyleIdx="0" presStyleCnt="3"/>
      <dgm:spPr/>
      <dgm:t>
        <a:bodyPr/>
        <a:lstStyle/>
        <a:p>
          <a:endParaRPr lang="cs-CZ"/>
        </a:p>
      </dgm:t>
    </dgm:pt>
    <dgm:pt modelId="{FB09E3ED-7694-4980-8322-82F2584E02ED}" type="pres">
      <dgm:prSet presAssocID="{5011C074-880A-468E-A104-CAB7EBE1DBC0}" presName="hierRoot3" presStyleCnt="0"/>
      <dgm:spPr/>
    </dgm:pt>
    <dgm:pt modelId="{1FF2A90C-5D78-42DE-88DF-4C97C5704F83}" type="pres">
      <dgm:prSet presAssocID="{5011C074-880A-468E-A104-CAB7EBE1DBC0}" presName="composite3" presStyleCnt="0"/>
      <dgm:spPr/>
    </dgm:pt>
    <dgm:pt modelId="{12C6E236-712D-41FD-9284-C411B217B13D}" type="pres">
      <dgm:prSet presAssocID="{5011C074-880A-468E-A104-CAB7EBE1DBC0}" presName="background3" presStyleLbl="node3" presStyleIdx="0" presStyleCnt="3"/>
      <dgm:spPr/>
    </dgm:pt>
    <dgm:pt modelId="{A72F8FA6-77D7-4297-B32A-6071B54263B7}" type="pres">
      <dgm:prSet presAssocID="{5011C074-880A-468E-A104-CAB7EBE1DBC0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A1519F-1C9C-4548-B279-87CCF82970C2}" type="pres">
      <dgm:prSet presAssocID="{5011C074-880A-468E-A104-CAB7EBE1DBC0}" presName="hierChild4" presStyleCnt="0"/>
      <dgm:spPr/>
    </dgm:pt>
    <dgm:pt modelId="{C1B5028E-0FE3-4806-B8E3-722FFE90EC04}" type="pres">
      <dgm:prSet presAssocID="{0E716909-BFB9-434F-99B8-A43CF5728974}" presName="Name17" presStyleLbl="parChTrans1D3" presStyleIdx="1" presStyleCnt="3"/>
      <dgm:spPr/>
      <dgm:t>
        <a:bodyPr/>
        <a:lstStyle/>
        <a:p>
          <a:endParaRPr lang="cs-CZ"/>
        </a:p>
      </dgm:t>
    </dgm:pt>
    <dgm:pt modelId="{031ECE40-C255-45A4-A383-684A993668C8}" type="pres">
      <dgm:prSet presAssocID="{A1252553-7DAA-4562-BB2B-50524BFF9583}" presName="hierRoot3" presStyleCnt="0"/>
      <dgm:spPr/>
    </dgm:pt>
    <dgm:pt modelId="{DC632F57-8F2E-4E5A-B25E-7DE7675E0B06}" type="pres">
      <dgm:prSet presAssocID="{A1252553-7DAA-4562-BB2B-50524BFF9583}" presName="composite3" presStyleCnt="0"/>
      <dgm:spPr/>
    </dgm:pt>
    <dgm:pt modelId="{05FFC164-6908-46FA-9A73-2D35571FFF37}" type="pres">
      <dgm:prSet presAssocID="{A1252553-7DAA-4562-BB2B-50524BFF9583}" presName="background3" presStyleLbl="node3" presStyleIdx="1" presStyleCnt="3"/>
      <dgm:spPr/>
    </dgm:pt>
    <dgm:pt modelId="{6788AB55-DF1D-44F7-9D5E-C6B68F3A373F}" type="pres">
      <dgm:prSet presAssocID="{A1252553-7DAA-4562-BB2B-50524BFF9583}" presName="text3" presStyleLbl="fgAcc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BBA1E4-B114-447F-B3D9-0B23C1827E10}" type="pres">
      <dgm:prSet presAssocID="{A1252553-7DAA-4562-BB2B-50524BFF9583}" presName="hierChild4" presStyleCnt="0"/>
      <dgm:spPr/>
    </dgm:pt>
    <dgm:pt modelId="{7D886752-13C5-4A73-9103-A9B622B27CAE}" type="pres">
      <dgm:prSet presAssocID="{4B4BF009-134A-4D4E-B232-5DA24D8319FD}" presName="Name10" presStyleLbl="parChTrans1D2" presStyleIdx="1" presStyleCnt="2"/>
      <dgm:spPr/>
      <dgm:t>
        <a:bodyPr/>
        <a:lstStyle/>
        <a:p>
          <a:endParaRPr lang="cs-CZ"/>
        </a:p>
      </dgm:t>
    </dgm:pt>
    <dgm:pt modelId="{F3A40407-0AE6-4143-9E75-948042EF4C72}" type="pres">
      <dgm:prSet presAssocID="{2215BC44-0E22-4112-AD17-E55AEBBF32A6}" presName="hierRoot2" presStyleCnt="0"/>
      <dgm:spPr/>
    </dgm:pt>
    <dgm:pt modelId="{ED9E30BB-5738-49CE-BD28-81815731493A}" type="pres">
      <dgm:prSet presAssocID="{2215BC44-0E22-4112-AD17-E55AEBBF32A6}" presName="composite2" presStyleCnt="0"/>
      <dgm:spPr/>
    </dgm:pt>
    <dgm:pt modelId="{ADD3BB0D-37A8-4955-BB74-A1B4839A53F6}" type="pres">
      <dgm:prSet presAssocID="{2215BC44-0E22-4112-AD17-E55AEBBF32A6}" presName="background2" presStyleLbl="node2" presStyleIdx="1" presStyleCnt="2"/>
      <dgm:spPr/>
    </dgm:pt>
    <dgm:pt modelId="{5C38148D-488A-4EF7-9E7B-3A6A041585A4}" type="pres">
      <dgm:prSet presAssocID="{2215BC44-0E22-4112-AD17-E55AEBBF32A6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58FBE56-8C9F-4E1D-9B5A-CB39D127080E}" type="pres">
      <dgm:prSet presAssocID="{2215BC44-0E22-4112-AD17-E55AEBBF32A6}" presName="hierChild3" presStyleCnt="0"/>
      <dgm:spPr/>
    </dgm:pt>
    <dgm:pt modelId="{1BE4721D-9346-477E-BCC0-F66204EB51FC}" type="pres">
      <dgm:prSet presAssocID="{8089BF3B-AE93-40B4-85AA-E90FF55DA2FF}" presName="Name17" presStyleLbl="parChTrans1D3" presStyleIdx="2" presStyleCnt="3"/>
      <dgm:spPr/>
      <dgm:t>
        <a:bodyPr/>
        <a:lstStyle/>
        <a:p>
          <a:endParaRPr lang="cs-CZ"/>
        </a:p>
      </dgm:t>
    </dgm:pt>
    <dgm:pt modelId="{FCBAD4CC-B501-4C2C-AB4B-67FC67FD6C83}" type="pres">
      <dgm:prSet presAssocID="{8241B858-0F39-4721-AEE1-39C54949CFBD}" presName="hierRoot3" presStyleCnt="0"/>
      <dgm:spPr/>
    </dgm:pt>
    <dgm:pt modelId="{2519C7C3-595A-4725-AFC8-90E28D9A0026}" type="pres">
      <dgm:prSet presAssocID="{8241B858-0F39-4721-AEE1-39C54949CFBD}" presName="composite3" presStyleCnt="0"/>
      <dgm:spPr/>
    </dgm:pt>
    <dgm:pt modelId="{495F7002-8FBA-4FF1-A4C6-51694A27B3E1}" type="pres">
      <dgm:prSet presAssocID="{8241B858-0F39-4721-AEE1-39C54949CFBD}" presName="background3" presStyleLbl="node3" presStyleIdx="2" presStyleCnt="3"/>
      <dgm:spPr/>
    </dgm:pt>
    <dgm:pt modelId="{CBA73B93-C074-4FB1-9204-CCFEEB55A1A1}" type="pres">
      <dgm:prSet presAssocID="{8241B858-0F39-4721-AEE1-39C54949CFBD}" presName="text3" presStyleLbl="fgAcc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8ADE9C-6C67-4472-ABD1-2BC992687D1C}" type="pres">
      <dgm:prSet presAssocID="{8241B858-0F39-4721-AEE1-39C54949CFBD}" presName="hierChild4" presStyleCnt="0"/>
      <dgm:spPr/>
    </dgm:pt>
  </dgm:ptLst>
  <dgm:cxnLst>
    <dgm:cxn modelId="{46538529-87E6-4B08-876F-558C97E74A0F}" srcId="{2215BC44-0E22-4112-AD17-E55AEBBF32A6}" destId="{8241B858-0F39-4721-AEE1-39C54949CFBD}" srcOrd="0" destOrd="0" parTransId="{8089BF3B-AE93-40B4-85AA-E90FF55DA2FF}" sibTransId="{425F5548-1350-4317-87E2-C1DA23A7C104}"/>
    <dgm:cxn modelId="{7F71902E-5DBB-47D6-ABFE-FA9D58053B35}" type="presOf" srcId="{4B4BF009-134A-4D4E-B232-5DA24D8319FD}" destId="{7D886752-13C5-4A73-9103-A9B622B27CAE}" srcOrd="0" destOrd="0" presId="urn:microsoft.com/office/officeart/2005/8/layout/hierarchy1"/>
    <dgm:cxn modelId="{29B8B9D6-48F3-43B0-A86A-325B9E5E47BF}" type="presOf" srcId="{A1252553-7DAA-4562-BB2B-50524BFF9583}" destId="{6788AB55-DF1D-44F7-9D5E-C6B68F3A373F}" srcOrd="0" destOrd="0" presId="urn:microsoft.com/office/officeart/2005/8/layout/hierarchy1"/>
    <dgm:cxn modelId="{4531F064-32B9-4300-8FF7-AC0C0B5C815A}" type="presOf" srcId="{8CF034AE-12C1-4CD5-838C-60B0E86962FD}" destId="{3EC41D0D-CE29-4834-9B33-3EB3E4624379}" srcOrd="0" destOrd="0" presId="urn:microsoft.com/office/officeart/2005/8/layout/hierarchy1"/>
    <dgm:cxn modelId="{6EE985F7-144D-4557-83D3-FC1B8DAD5671}" type="presOf" srcId="{2215BC44-0E22-4112-AD17-E55AEBBF32A6}" destId="{5C38148D-488A-4EF7-9E7B-3A6A041585A4}" srcOrd="0" destOrd="0" presId="urn:microsoft.com/office/officeart/2005/8/layout/hierarchy1"/>
    <dgm:cxn modelId="{4BE57E57-FEA5-44A3-BC44-80A8FFB95E33}" srcId="{FFA5F1EA-D7F8-4CA6-B177-2C32A9D3BA3D}" destId="{2215BC44-0E22-4112-AD17-E55AEBBF32A6}" srcOrd="1" destOrd="0" parTransId="{4B4BF009-134A-4D4E-B232-5DA24D8319FD}" sibTransId="{C44F0456-653F-49EC-9EFD-27D5A58609B8}"/>
    <dgm:cxn modelId="{5EFED424-A01D-42D1-93DE-AF73FCEA6BD8}" srcId="{2E51D29E-F892-47B9-A439-874EB9F44E74}" destId="{FFA5F1EA-D7F8-4CA6-B177-2C32A9D3BA3D}" srcOrd="0" destOrd="0" parTransId="{8E4653E7-B0CB-44DF-8546-D0FCE6375E42}" sibTransId="{37F78685-D48B-40F5-A67E-266E9CF431B0}"/>
    <dgm:cxn modelId="{C77B2327-9307-4C9A-9091-2013EB485B3B}" type="presOf" srcId="{8241B858-0F39-4721-AEE1-39C54949CFBD}" destId="{CBA73B93-C074-4FB1-9204-CCFEEB55A1A1}" srcOrd="0" destOrd="0" presId="urn:microsoft.com/office/officeart/2005/8/layout/hierarchy1"/>
    <dgm:cxn modelId="{66CA00D4-9D0E-4536-A349-74F91B1781AC}" type="presOf" srcId="{FAC60C3F-5CE9-42DA-A43F-1A602A7B7DCF}" destId="{5BC848EB-9273-44F4-8A32-5C246D031E69}" srcOrd="0" destOrd="0" presId="urn:microsoft.com/office/officeart/2005/8/layout/hierarchy1"/>
    <dgm:cxn modelId="{F39E2D77-60DD-45E8-B65D-9182C0298314}" srcId="{8CF034AE-12C1-4CD5-838C-60B0E86962FD}" destId="{A1252553-7DAA-4562-BB2B-50524BFF9583}" srcOrd="1" destOrd="0" parTransId="{0E716909-BFB9-434F-99B8-A43CF5728974}" sibTransId="{D7B81326-1E20-4A51-905C-FEF55BDA88B4}"/>
    <dgm:cxn modelId="{87AFC24F-4F6C-4E4E-A31C-2DA63082FCC0}" type="presOf" srcId="{FFA5F1EA-D7F8-4CA6-B177-2C32A9D3BA3D}" destId="{1A2B869F-41C0-480E-981C-A6679E2608BD}" srcOrd="0" destOrd="0" presId="urn:microsoft.com/office/officeart/2005/8/layout/hierarchy1"/>
    <dgm:cxn modelId="{B655FCB0-1744-4C11-B62E-66C9BA0C0F5E}" type="presOf" srcId="{5011C074-880A-468E-A104-CAB7EBE1DBC0}" destId="{A72F8FA6-77D7-4297-B32A-6071B54263B7}" srcOrd="0" destOrd="0" presId="urn:microsoft.com/office/officeart/2005/8/layout/hierarchy1"/>
    <dgm:cxn modelId="{C8378367-7449-4306-8A34-939B1FF168C6}" type="presOf" srcId="{8089BF3B-AE93-40B4-85AA-E90FF55DA2FF}" destId="{1BE4721D-9346-477E-BCC0-F66204EB51FC}" srcOrd="0" destOrd="0" presId="urn:microsoft.com/office/officeart/2005/8/layout/hierarchy1"/>
    <dgm:cxn modelId="{F516F793-6118-47D2-85AF-F5D694808060}" type="presOf" srcId="{0E716909-BFB9-434F-99B8-A43CF5728974}" destId="{C1B5028E-0FE3-4806-B8E3-722FFE90EC04}" srcOrd="0" destOrd="0" presId="urn:microsoft.com/office/officeart/2005/8/layout/hierarchy1"/>
    <dgm:cxn modelId="{FF326FAD-D97D-46D5-A324-A24943AA69F6}" type="presOf" srcId="{6DA85052-A1B8-437F-AF5C-A9D7C990F7EA}" destId="{84AB8241-71AA-425B-808E-0577A0A07F0C}" srcOrd="0" destOrd="0" presId="urn:microsoft.com/office/officeart/2005/8/layout/hierarchy1"/>
    <dgm:cxn modelId="{67B63D83-8DB3-4F93-8EF2-05F6A218FEDA}" srcId="{8CF034AE-12C1-4CD5-838C-60B0E86962FD}" destId="{5011C074-880A-468E-A104-CAB7EBE1DBC0}" srcOrd="0" destOrd="0" parTransId="{6DA85052-A1B8-437F-AF5C-A9D7C990F7EA}" sibTransId="{EF864B2F-B381-467E-98C7-C574525F3801}"/>
    <dgm:cxn modelId="{389E4FDC-FC31-4338-AB0B-73F75BD4E6F2}" srcId="{FFA5F1EA-D7F8-4CA6-B177-2C32A9D3BA3D}" destId="{8CF034AE-12C1-4CD5-838C-60B0E86962FD}" srcOrd="0" destOrd="0" parTransId="{FAC60C3F-5CE9-42DA-A43F-1A602A7B7DCF}" sibTransId="{05D17A5A-2226-4812-BCF9-374789190C52}"/>
    <dgm:cxn modelId="{5D848CC8-465E-4336-AFC7-A5791BDA65AE}" type="presOf" srcId="{2E51D29E-F892-47B9-A439-874EB9F44E74}" destId="{1E6B1018-7962-4B41-BAB5-5CE2FE5CF0FC}" srcOrd="0" destOrd="0" presId="urn:microsoft.com/office/officeart/2005/8/layout/hierarchy1"/>
    <dgm:cxn modelId="{D6DDA28F-2D4A-49EA-A9D4-72D651E7341E}" type="presParOf" srcId="{1E6B1018-7962-4B41-BAB5-5CE2FE5CF0FC}" destId="{249D27AA-36C4-4A35-A0E9-3E3EFDED6F22}" srcOrd="0" destOrd="0" presId="urn:microsoft.com/office/officeart/2005/8/layout/hierarchy1"/>
    <dgm:cxn modelId="{F4368E4A-E08A-44C7-82D4-2C75136D1710}" type="presParOf" srcId="{249D27AA-36C4-4A35-A0E9-3E3EFDED6F22}" destId="{FBB0C049-9CFA-47B9-A3C5-AA7EA2BCCA25}" srcOrd="0" destOrd="0" presId="urn:microsoft.com/office/officeart/2005/8/layout/hierarchy1"/>
    <dgm:cxn modelId="{87F256B4-5968-4F60-BFD1-DD1AC57BA5D7}" type="presParOf" srcId="{FBB0C049-9CFA-47B9-A3C5-AA7EA2BCCA25}" destId="{1D8BD430-0F6A-4518-A449-60376275BA98}" srcOrd="0" destOrd="0" presId="urn:microsoft.com/office/officeart/2005/8/layout/hierarchy1"/>
    <dgm:cxn modelId="{57B99F40-FE29-4501-9BD7-A971210FF975}" type="presParOf" srcId="{FBB0C049-9CFA-47B9-A3C5-AA7EA2BCCA25}" destId="{1A2B869F-41C0-480E-981C-A6679E2608BD}" srcOrd="1" destOrd="0" presId="urn:microsoft.com/office/officeart/2005/8/layout/hierarchy1"/>
    <dgm:cxn modelId="{94060023-9D9B-40AF-A2E1-3B02448AEF55}" type="presParOf" srcId="{249D27AA-36C4-4A35-A0E9-3E3EFDED6F22}" destId="{D5F17363-C6DE-4A68-8BBA-67A896CB9B65}" srcOrd="1" destOrd="0" presId="urn:microsoft.com/office/officeart/2005/8/layout/hierarchy1"/>
    <dgm:cxn modelId="{16CAF69C-9697-4DFE-A5DA-531B6F315430}" type="presParOf" srcId="{D5F17363-C6DE-4A68-8BBA-67A896CB9B65}" destId="{5BC848EB-9273-44F4-8A32-5C246D031E69}" srcOrd="0" destOrd="0" presId="urn:microsoft.com/office/officeart/2005/8/layout/hierarchy1"/>
    <dgm:cxn modelId="{E4EEC0AA-20A5-453E-A5D3-A1FBA8DDAC8B}" type="presParOf" srcId="{D5F17363-C6DE-4A68-8BBA-67A896CB9B65}" destId="{AC4F257C-E665-41F5-8719-795ED4B7B00B}" srcOrd="1" destOrd="0" presId="urn:microsoft.com/office/officeart/2005/8/layout/hierarchy1"/>
    <dgm:cxn modelId="{CC2267C1-EC34-459D-8A48-2D26FDE90000}" type="presParOf" srcId="{AC4F257C-E665-41F5-8719-795ED4B7B00B}" destId="{7FCC645E-136B-411D-8495-4774EDFFAE3F}" srcOrd="0" destOrd="0" presId="urn:microsoft.com/office/officeart/2005/8/layout/hierarchy1"/>
    <dgm:cxn modelId="{A092DC1F-FC1A-49A8-89ED-3207EEE7BC94}" type="presParOf" srcId="{7FCC645E-136B-411D-8495-4774EDFFAE3F}" destId="{CF258B87-9067-4311-B54F-AFD9C175FD18}" srcOrd="0" destOrd="0" presId="urn:microsoft.com/office/officeart/2005/8/layout/hierarchy1"/>
    <dgm:cxn modelId="{6574CCA5-B9F9-4F14-9728-AB59FF6BB591}" type="presParOf" srcId="{7FCC645E-136B-411D-8495-4774EDFFAE3F}" destId="{3EC41D0D-CE29-4834-9B33-3EB3E4624379}" srcOrd="1" destOrd="0" presId="urn:microsoft.com/office/officeart/2005/8/layout/hierarchy1"/>
    <dgm:cxn modelId="{D3839405-BAF5-413E-A746-249EFD003480}" type="presParOf" srcId="{AC4F257C-E665-41F5-8719-795ED4B7B00B}" destId="{283A5B46-02B5-4710-99DA-2BFDC542533A}" srcOrd="1" destOrd="0" presId="urn:microsoft.com/office/officeart/2005/8/layout/hierarchy1"/>
    <dgm:cxn modelId="{C0317591-7F78-45F7-98E3-CE0C7BEF713A}" type="presParOf" srcId="{283A5B46-02B5-4710-99DA-2BFDC542533A}" destId="{84AB8241-71AA-425B-808E-0577A0A07F0C}" srcOrd="0" destOrd="0" presId="urn:microsoft.com/office/officeart/2005/8/layout/hierarchy1"/>
    <dgm:cxn modelId="{FD73765D-9EA4-42FA-80B2-A085C0369D1D}" type="presParOf" srcId="{283A5B46-02B5-4710-99DA-2BFDC542533A}" destId="{FB09E3ED-7694-4980-8322-82F2584E02ED}" srcOrd="1" destOrd="0" presId="urn:microsoft.com/office/officeart/2005/8/layout/hierarchy1"/>
    <dgm:cxn modelId="{54C04739-459A-447A-BA46-488C2559B925}" type="presParOf" srcId="{FB09E3ED-7694-4980-8322-82F2584E02ED}" destId="{1FF2A90C-5D78-42DE-88DF-4C97C5704F83}" srcOrd="0" destOrd="0" presId="urn:microsoft.com/office/officeart/2005/8/layout/hierarchy1"/>
    <dgm:cxn modelId="{DF3BB9C2-F89F-4CF9-B018-39612DCE429A}" type="presParOf" srcId="{1FF2A90C-5D78-42DE-88DF-4C97C5704F83}" destId="{12C6E236-712D-41FD-9284-C411B217B13D}" srcOrd="0" destOrd="0" presId="urn:microsoft.com/office/officeart/2005/8/layout/hierarchy1"/>
    <dgm:cxn modelId="{185F0AB7-A0DB-4D8E-B813-3E0E5A1C6DAD}" type="presParOf" srcId="{1FF2A90C-5D78-42DE-88DF-4C97C5704F83}" destId="{A72F8FA6-77D7-4297-B32A-6071B54263B7}" srcOrd="1" destOrd="0" presId="urn:microsoft.com/office/officeart/2005/8/layout/hierarchy1"/>
    <dgm:cxn modelId="{CE613859-8411-46D2-AAF9-7CE6BD28624D}" type="presParOf" srcId="{FB09E3ED-7694-4980-8322-82F2584E02ED}" destId="{03A1519F-1C9C-4548-B279-87CCF82970C2}" srcOrd="1" destOrd="0" presId="urn:microsoft.com/office/officeart/2005/8/layout/hierarchy1"/>
    <dgm:cxn modelId="{7640A372-641C-4116-989E-19A7A9A9877D}" type="presParOf" srcId="{283A5B46-02B5-4710-99DA-2BFDC542533A}" destId="{C1B5028E-0FE3-4806-B8E3-722FFE90EC04}" srcOrd="2" destOrd="0" presId="urn:microsoft.com/office/officeart/2005/8/layout/hierarchy1"/>
    <dgm:cxn modelId="{8CD2EA24-EC08-4285-9C83-5A63B57E3FAE}" type="presParOf" srcId="{283A5B46-02B5-4710-99DA-2BFDC542533A}" destId="{031ECE40-C255-45A4-A383-684A993668C8}" srcOrd="3" destOrd="0" presId="urn:microsoft.com/office/officeart/2005/8/layout/hierarchy1"/>
    <dgm:cxn modelId="{0CA167F9-30D1-4B4A-AD2E-20817A0EB8C3}" type="presParOf" srcId="{031ECE40-C255-45A4-A383-684A993668C8}" destId="{DC632F57-8F2E-4E5A-B25E-7DE7675E0B06}" srcOrd="0" destOrd="0" presId="urn:microsoft.com/office/officeart/2005/8/layout/hierarchy1"/>
    <dgm:cxn modelId="{E4C85781-41A9-410C-949C-E68A22146D4C}" type="presParOf" srcId="{DC632F57-8F2E-4E5A-B25E-7DE7675E0B06}" destId="{05FFC164-6908-46FA-9A73-2D35571FFF37}" srcOrd="0" destOrd="0" presId="urn:microsoft.com/office/officeart/2005/8/layout/hierarchy1"/>
    <dgm:cxn modelId="{E376D584-1476-441A-B9BD-3AC2CB5A7136}" type="presParOf" srcId="{DC632F57-8F2E-4E5A-B25E-7DE7675E0B06}" destId="{6788AB55-DF1D-44F7-9D5E-C6B68F3A373F}" srcOrd="1" destOrd="0" presId="urn:microsoft.com/office/officeart/2005/8/layout/hierarchy1"/>
    <dgm:cxn modelId="{B7BAF8AA-12F3-4D6A-8A69-1FD73D6EAA1A}" type="presParOf" srcId="{031ECE40-C255-45A4-A383-684A993668C8}" destId="{01BBA1E4-B114-447F-B3D9-0B23C1827E10}" srcOrd="1" destOrd="0" presId="urn:microsoft.com/office/officeart/2005/8/layout/hierarchy1"/>
    <dgm:cxn modelId="{B06BC67F-856C-4565-942C-D2FB9B9CC42B}" type="presParOf" srcId="{D5F17363-C6DE-4A68-8BBA-67A896CB9B65}" destId="{7D886752-13C5-4A73-9103-A9B622B27CAE}" srcOrd="2" destOrd="0" presId="urn:microsoft.com/office/officeart/2005/8/layout/hierarchy1"/>
    <dgm:cxn modelId="{3972E4B2-707A-4252-B7CF-0C02A87199EA}" type="presParOf" srcId="{D5F17363-C6DE-4A68-8BBA-67A896CB9B65}" destId="{F3A40407-0AE6-4143-9E75-948042EF4C72}" srcOrd="3" destOrd="0" presId="urn:microsoft.com/office/officeart/2005/8/layout/hierarchy1"/>
    <dgm:cxn modelId="{EBC3F3C8-BE3C-4A29-BC55-A895B63FA847}" type="presParOf" srcId="{F3A40407-0AE6-4143-9E75-948042EF4C72}" destId="{ED9E30BB-5738-49CE-BD28-81815731493A}" srcOrd="0" destOrd="0" presId="urn:microsoft.com/office/officeart/2005/8/layout/hierarchy1"/>
    <dgm:cxn modelId="{CDC2320F-D0FB-410E-8C33-5C3CE47511BB}" type="presParOf" srcId="{ED9E30BB-5738-49CE-BD28-81815731493A}" destId="{ADD3BB0D-37A8-4955-BB74-A1B4839A53F6}" srcOrd="0" destOrd="0" presId="urn:microsoft.com/office/officeart/2005/8/layout/hierarchy1"/>
    <dgm:cxn modelId="{A6BCE991-3FBC-4E23-AD02-A99B806155FA}" type="presParOf" srcId="{ED9E30BB-5738-49CE-BD28-81815731493A}" destId="{5C38148D-488A-4EF7-9E7B-3A6A041585A4}" srcOrd="1" destOrd="0" presId="urn:microsoft.com/office/officeart/2005/8/layout/hierarchy1"/>
    <dgm:cxn modelId="{B8EDFC5E-B8DD-49E8-8ABF-865339764A5E}" type="presParOf" srcId="{F3A40407-0AE6-4143-9E75-948042EF4C72}" destId="{158FBE56-8C9F-4E1D-9B5A-CB39D127080E}" srcOrd="1" destOrd="0" presId="urn:microsoft.com/office/officeart/2005/8/layout/hierarchy1"/>
    <dgm:cxn modelId="{7FD21F58-8664-41FD-B9D3-B8718530C439}" type="presParOf" srcId="{158FBE56-8C9F-4E1D-9B5A-CB39D127080E}" destId="{1BE4721D-9346-477E-BCC0-F66204EB51FC}" srcOrd="0" destOrd="0" presId="urn:microsoft.com/office/officeart/2005/8/layout/hierarchy1"/>
    <dgm:cxn modelId="{DE7EE1F3-AB6D-4D4F-AEED-7DE966997F4A}" type="presParOf" srcId="{158FBE56-8C9F-4E1D-9B5A-CB39D127080E}" destId="{FCBAD4CC-B501-4C2C-AB4B-67FC67FD6C83}" srcOrd="1" destOrd="0" presId="urn:microsoft.com/office/officeart/2005/8/layout/hierarchy1"/>
    <dgm:cxn modelId="{04ED4950-CD5F-4ED4-9EC8-9AB05DB3F471}" type="presParOf" srcId="{FCBAD4CC-B501-4C2C-AB4B-67FC67FD6C83}" destId="{2519C7C3-595A-4725-AFC8-90E28D9A0026}" srcOrd="0" destOrd="0" presId="urn:microsoft.com/office/officeart/2005/8/layout/hierarchy1"/>
    <dgm:cxn modelId="{2BC67183-CD2F-45F4-B355-20839567404F}" type="presParOf" srcId="{2519C7C3-595A-4725-AFC8-90E28D9A0026}" destId="{495F7002-8FBA-4FF1-A4C6-51694A27B3E1}" srcOrd="0" destOrd="0" presId="urn:microsoft.com/office/officeart/2005/8/layout/hierarchy1"/>
    <dgm:cxn modelId="{335A8CB9-E217-42E6-8C17-51A77ABE2B2B}" type="presParOf" srcId="{2519C7C3-595A-4725-AFC8-90E28D9A0026}" destId="{CBA73B93-C074-4FB1-9204-CCFEEB55A1A1}" srcOrd="1" destOrd="0" presId="urn:microsoft.com/office/officeart/2005/8/layout/hierarchy1"/>
    <dgm:cxn modelId="{E625827F-02B3-4C7F-A03E-3B6D8006BBC1}" type="presParOf" srcId="{FCBAD4CC-B501-4C2C-AB4B-67FC67FD6C83}" destId="{8D8ADE9C-6C67-4472-ABD1-2BC992687D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CDEE3C-1FCA-4681-898B-1568D3A4FE70}" type="doc">
      <dgm:prSet loTypeId="urn:microsoft.com/office/officeart/2005/8/layout/hProcess9" loCatId="process" qsTypeId="urn:microsoft.com/office/officeart/2005/8/quickstyle/simple1" qsCatId="simple" csTypeId="urn:microsoft.com/office/officeart/2005/8/colors/colorful1#2" csCatId="colorful" phldr="1"/>
      <dgm:spPr/>
    </dgm:pt>
    <dgm:pt modelId="{CB025C85-EE6A-4C94-9459-3950593940CA}">
      <dgm:prSet phldrT="[Text]"/>
      <dgm:spPr/>
      <dgm:t>
        <a:bodyPr/>
        <a:lstStyle/>
        <a:p>
          <a:r>
            <a:rPr lang="cs-CZ" dirty="0" smtClean="0"/>
            <a:t>VAJÍČKO</a:t>
          </a:r>
          <a:endParaRPr lang="cs-CZ" dirty="0"/>
        </a:p>
      </dgm:t>
    </dgm:pt>
    <dgm:pt modelId="{A6E1B2FE-DC7E-42D7-8F24-182ECF167F83}" type="parTrans" cxnId="{1AF5F406-0ABE-4B72-A631-10C96B7EF98D}">
      <dgm:prSet/>
      <dgm:spPr/>
      <dgm:t>
        <a:bodyPr/>
        <a:lstStyle/>
        <a:p>
          <a:endParaRPr lang="cs-CZ"/>
        </a:p>
      </dgm:t>
    </dgm:pt>
    <dgm:pt modelId="{CDCB9A74-2725-4B7A-8FB2-4282BA22B949}" type="sibTrans" cxnId="{1AF5F406-0ABE-4B72-A631-10C96B7EF98D}">
      <dgm:prSet/>
      <dgm:spPr/>
      <dgm:t>
        <a:bodyPr/>
        <a:lstStyle/>
        <a:p>
          <a:endParaRPr lang="cs-CZ"/>
        </a:p>
      </dgm:t>
    </dgm:pt>
    <dgm:pt modelId="{2CCE8103-35E3-4499-A347-3140FD9C428F}">
      <dgm:prSet phldrT="[Text]"/>
      <dgm:spPr/>
      <dgm:t>
        <a:bodyPr/>
        <a:lstStyle/>
        <a:p>
          <a:r>
            <a:rPr lang="cs-CZ" dirty="0" smtClean="0"/>
            <a:t>DOSPĚLEC</a:t>
          </a:r>
          <a:endParaRPr lang="cs-CZ" dirty="0"/>
        </a:p>
      </dgm:t>
    </dgm:pt>
    <dgm:pt modelId="{4F59F774-7C04-4135-84B5-076BD0A25084}" type="parTrans" cxnId="{3CD6A751-154D-4DD0-BF06-CF02D5DAA889}">
      <dgm:prSet/>
      <dgm:spPr/>
      <dgm:t>
        <a:bodyPr/>
        <a:lstStyle/>
        <a:p>
          <a:endParaRPr lang="cs-CZ"/>
        </a:p>
      </dgm:t>
    </dgm:pt>
    <dgm:pt modelId="{81FE0817-9F11-4186-9E17-6B440B7F700C}" type="sibTrans" cxnId="{3CD6A751-154D-4DD0-BF06-CF02D5DAA889}">
      <dgm:prSet/>
      <dgm:spPr/>
      <dgm:t>
        <a:bodyPr/>
        <a:lstStyle/>
        <a:p>
          <a:endParaRPr lang="cs-CZ"/>
        </a:p>
      </dgm:t>
    </dgm:pt>
    <dgm:pt modelId="{D4FEB48A-BC3D-45C7-B222-5A9A3337A415}" type="pres">
      <dgm:prSet presAssocID="{17CDEE3C-1FCA-4681-898B-1568D3A4FE70}" presName="CompostProcess" presStyleCnt="0">
        <dgm:presLayoutVars>
          <dgm:dir/>
          <dgm:resizeHandles val="exact"/>
        </dgm:presLayoutVars>
      </dgm:prSet>
      <dgm:spPr/>
    </dgm:pt>
    <dgm:pt modelId="{79826E55-6AD6-446D-8508-D6B3673256CD}" type="pres">
      <dgm:prSet presAssocID="{17CDEE3C-1FCA-4681-898B-1568D3A4FE70}" presName="arrow" presStyleLbl="bgShp" presStyleIdx="0" presStyleCnt="1"/>
      <dgm:spPr/>
    </dgm:pt>
    <dgm:pt modelId="{97ECB936-9234-4894-8D10-2FDDB01E372F}" type="pres">
      <dgm:prSet presAssocID="{17CDEE3C-1FCA-4681-898B-1568D3A4FE70}" presName="linearProcess" presStyleCnt="0"/>
      <dgm:spPr/>
    </dgm:pt>
    <dgm:pt modelId="{56E30EE0-3AF1-4B17-8EE1-B94079718977}" type="pres">
      <dgm:prSet presAssocID="{CB025C85-EE6A-4C94-9459-3950593940CA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4C4AE0-2348-4A43-8A1D-DAE7ADEEFE0C}" type="pres">
      <dgm:prSet presAssocID="{CDCB9A74-2725-4B7A-8FB2-4282BA22B949}" presName="sibTrans" presStyleCnt="0"/>
      <dgm:spPr/>
    </dgm:pt>
    <dgm:pt modelId="{DE47FDE0-7ECD-4B0B-97C7-7021B4058B43}" type="pres">
      <dgm:prSet presAssocID="{2CCE8103-35E3-4499-A347-3140FD9C428F}" presName="text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BD4E37-6D74-4A99-B11F-9D3E49F3FB34}" type="presOf" srcId="{17CDEE3C-1FCA-4681-898B-1568D3A4FE70}" destId="{D4FEB48A-BC3D-45C7-B222-5A9A3337A415}" srcOrd="0" destOrd="0" presId="urn:microsoft.com/office/officeart/2005/8/layout/hProcess9"/>
    <dgm:cxn modelId="{1AF5F406-0ABE-4B72-A631-10C96B7EF98D}" srcId="{17CDEE3C-1FCA-4681-898B-1568D3A4FE70}" destId="{CB025C85-EE6A-4C94-9459-3950593940CA}" srcOrd="0" destOrd="0" parTransId="{A6E1B2FE-DC7E-42D7-8F24-182ECF167F83}" sibTransId="{CDCB9A74-2725-4B7A-8FB2-4282BA22B949}"/>
    <dgm:cxn modelId="{3CD6A751-154D-4DD0-BF06-CF02D5DAA889}" srcId="{17CDEE3C-1FCA-4681-898B-1568D3A4FE70}" destId="{2CCE8103-35E3-4499-A347-3140FD9C428F}" srcOrd="1" destOrd="0" parTransId="{4F59F774-7C04-4135-84B5-076BD0A25084}" sibTransId="{81FE0817-9F11-4186-9E17-6B440B7F700C}"/>
    <dgm:cxn modelId="{F56A7ED0-75BC-40CB-95A7-2CA6D6E38D09}" type="presOf" srcId="{CB025C85-EE6A-4C94-9459-3950593940CA}" destId="{56E30EE0-3AF1-4B17-8EE1-B94079718977}" srcOrd="0" destOrd="0" presId="urn:microsoft.com/office/officeart/2005/8/layout/hProcess9"/>
    <dgm:cxn modelId="{1441AC36-029E-456C-A6B5-D9D8AB0289E2}" type="presOf" srcId="{2CCE8103-35E3-4499-A347-3140FD9C428F}" destId="{DE47FDE0-7ECD-4B0B-97C7-7021B4058B43}" srcOrd="0" destOrd="0" presId="urn:microsoft.com/office/officeart/2005/8/layout/hProcess9"/>
    <dgm:cxn modelId="{036FBF70-AFD7-4D95-8D43-314A0598EC78}" type="presParOf" srcId="{D4FEB48A-BC3D-45C7-B222-5A9A3337A415}" destId="{79826E55-6AD6-446D-8508-D6B3673256CD}" srcOrd="0" destOrd="0" presId="urn:microsoft.com/office/officeart/2005/8/layout/hProcess9"/>
    <dgm:cxn modelId="{81D4338F-2048-451B-B73B-AFA7CAA477C0}" type="presParOf" srcId="{D4FEB48A-BC3D-45C7-B222-5A9A3337A415}" destId="{97ECB936-9234-4894-8D10-2FDDB01E372F}" srcOrd="1" destOrd="0" presId="urn:microsoft.com/office/officeart/2005/8/layout/hProcess9"/>
    <dgm:cxn modelId="{398A9172-875A-4781-8E6B-09576AB84470}" type="presParOf" srcId="{97ECB936-9234-4894-8D10-2FDDB01E372F}" destId="{56E30EE0-3AF1-4B17-8EE1-B94079718977}" srcOrd="0" destOrd="0" presId="urn:microsoft.com/office/officeart/2005/8/layout/hProcess9"/>
    <dgm:cxn modelId="{4D4424E3-BDDA-453A-8D6D-14CBF32D1DDC}" type="presParOf" srcId="{97ECB936-9234-4894-8D10-2FDDB01E372F}" destId="{434C4AE0-2348-4A43-8A1D-DAE7ADEEFE0C}" srcOrd="1" destOrd="0" presId="urn:microsoft.com/office/officeart/2005/8/layout/hProcess9"/>
    <dgm:cxn modelId="{ABDC6520-BD90-46FE-80D1-C5C0E8A8CE42}" type="presParOf" srcId="{97ECB936-9234-4894-8D10-2FDDB01E372F}" destId="{DE47FDE0-7ECD-4B0B-97C7-7021B4058B43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0F97AE-5907-4410-B971-606B15E17D00}">
      <dsp:nvSpPr>
        <dsp:cNvPr id="0" name=""/>
        <dsp:cNvSpPr/>
      </dsp:nvSpPr>
      <dsp:spPr>
        <a:xfrm>
          <a:off x="714194" y="2576887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DRUHY ŽAHAVCŮ</a:t>
          </a:r>
          <a:endParaRPr lang="cs-CZ" sz="2200" kern="1200" dirty="0"/>
        </a:p>
      </dsp:txBody>
      <dsp:txXfrm>
        <a:off x="714194" y="2576887"/>
        <a:ext cx="1789792" cy="894896"/>
      </dsp:txXfrm>
    </dsp:sp>
    <dsp:sp modelId="{008D497F-53F4-4AE1-8E82-C6A70015C39B}">
      <dsp:nvSpPr>
        <dsp:cNvPr id="0" name=""/>
        <dsp:cNvSpPr/>
      </dsp:nvSpPr>
      <dsp:spPr>
        <a:xfrm rot="17692822">
          <a:off x="2011131" y="2239172"/>
          <a:ext cx="1701627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701627" y="133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7692822">
        <a:off x="2819404" y="2209947"/>
        <a:ext cx="85081" cy="85081"/>
      </dsp:txXfrm>
    </dsp:sp>
    <dsp:sp modelId="{E0E022CE-0A97-41BB-91ED-3FFBC012351E}">
      <dsp:nvSpPr>
        <dsp:cNvPr id="0" name=""/>
        <dsp:cNvSpPr/>
      </dsp:nvSpPr>
      <dsp:spPr>
        <a:xfrm>
          <a:off x="3219903" y="1033191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SLADKOVODNÍ</a:t>
          </a:r>
          <a:endParaRPr lang="cs-CZ" sz="2200" kern="1200" dirty="0"/>
        </a:p>
      </dsp:txBody>
      <dsp:txXfrm>
        <a:off x="3219903" y="1033191"/>
        <a:ext cx="1789792" cy="894896"/>
      </dsp:txXfrm>
    </dsp:sp>
    <dsp:sp modelId="{DE976C0A-5CE0-4E2C-B957-B0F6FC608D7A}">
      <dsp:nvSpPr>
        <dsp:cNvPr id="0" name=""/>
        <dsp:cNvSpPr/>
      </dsp:nvSpPr>
      <dsp:spPr>
        <a:xfrm rot="18289469">
          <a:off x="4740828" y="952759"/>
          <a:ext cx="1253653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253653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5336313" y="934733"/>
        <a:ext cx="62682" cy="62682"/>
      </dsp:txXfrm>
    </dsp:sp>
    <dsp:sp modelId="{5E1195CC-44BA-4651-999A-213FE84251D8}">
      <dsp:nvSpPr>
        <dsp:cNvPr id="0" name=""/>
        <dsp:cNvSpPr/>
      </dsp:nvSpPr>
      <dsp:spPr>
        <a:xfrm>
          <a:off x="5725613" y="4060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NEZMAR HNĚDÝ </a:t>
          </a:r>
          <a:endParaRPr lang="cs-CZ" sz="2200" kern="1200" dirty="0"/>
        </a:p>
      </dsp:txBody>
      <dsp:txXfrm>
        <a:off x="5725613" y="4060"/>
        <a:ext cx="1789792" cy="894896"/>
      </dsp:txXfrm>
    </dsp:sp>
    <dsp:sp modelId="{B1D4BBDB-0D09-4C8C-BC47-4A60C6C0FD28}">
      <dsp:nvSpPr>
        <dsp:cNvPr id="0" name=""/>
        <dsp:cNvSpPr/>
      </dsp:nvSpPr>
      <dsp:spPr>
        <a:xfrm>
          <a:off x="5009696" y="1467324"/>
          <a:ext cx="715917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15917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349756" y="1462741"/>
        <a:ext cx="35795" cy="35795"/>
      </dsp:txXfrm>
    </dsp:sp>
    <dsp:sp modelId="{53FB437A-909D-4549-ACA8-62230880186B}">
      <dsp:nvSpPr>
        <dsp:cNvPr id="0" name=""/>
        <dsp:cNvSpPr/>
      </dsp:nvSpPr>
      <dsp:spPr>
        <a:xfrm>
          <a:off x="5725613" y="1033191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NEZMAR ZELENÝ</a:t>
          </a:r>
          <a:endParaRPr lang="cs-CZ" sz="2200" kern="1200" dirty="0"/>
        </a:p>
      </dsp:txBody>
      <dsp:txXfrm>
        <a:off x="5725613" y="1033191"/>
        <a:ext cx="1789792" cy="894896"/>
      </dsp:txXfrm>
    </dsp:sp>
    <dsp:sp modelId="{E33123E6-34E5-4F5B-9928-66F4EA51E420}">
      <dsp:nvSpPr>
        <dsp:cNvPr id="0" name=""/>
        <dsp:cNvSpPr/>
      </dsp:nvSpPr>
      <dsp:spPr>
        <a:xfrm rot="3310531">
          <a:off x="4740828" y="1981889"/>
          <a:ext cx="1253653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253653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5336313" y="1963863"/>
        <a:ext cx="62682" cy="62682"/>
      </dsp:txXfrm>
    </dsp:sp>
    <dsp:sp modelId="{C26F0151-5D07-41D8-9E3B-FCB6B3EC3033}">
      <dsp:nvSpPr>
        <dsp:cNvPr id="0" name=""/>
        <dsp:cNvSpPr/>
      </dsp:nvSpPr>
      <dsp:spPr>
        <a:xfrm>
          <a:off x="5725613" y="2062322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TALÍŘOVKA UŠATÁ</a:t>
          </a:r>
          <a:endParaRPr lang="cs-CZ" sz="2200" kern="1200" dirty="0"/>
        </a:p>
      </dsp:txBody>
      <dsp:txXfrm>
        <a:off x="5725613" y="2062322"/>
        <a:ext cx="1789792" cy="894896"/>
      </dsp:txXfrm>
    </dsp:sp>
    <dsp:sp modelId="{B557156B-FF44-44F6-BD06-5DDE68F62E32}">
      <dsp:nvSpPr>
        <dsp:cNvPr id="0" name=""/>
        <dsp:cNvSpPr/>
      </dsp:nvSpPr>
      <dsp:spPr>
        <a:xfrm rot="3907178">
          <a:off x="2011131" y="3782868"/>
          <a:ext cx="1701627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701627" y="133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3907178">
        <a:off x="2819404" y="3753643"/>
        <a:ext cx="85081" cy="85081"/>
      </dsp:txXfrm>
    </dsp:sp>
    <dsp:sp modelId="{06AA119D-F715-46B1-89F5-CE2040DCE0F4}">
      <dsp:nvSpPr>
        <dsp:cNvPr id="0" name=""/>
        <dsp:cNvSpPr/>
      </dsp:nvSpPr>
      <dsp:spPr>
        <a:xfrm>
          <a:off x="3219903" y="4120583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MOŘSKÉ</a:t>
          </a:r>
          <a:endParaRPr lang="cs-CZ" sz="2200" kern="1200" dirty="0"/>
        </a:p>
      </dsp:txBody>
      <dsp:txXfrm>
        <a:off x="3219903" y="4120583"/>
        <a:ext cx="1789792" cy="894896"/>
      </dsp:txXfrm>
    </dsp:sp>
    <dsp:sp modelId="{1D96F816-47D7-47C4-8E2E-AC7580D5FB94}">
      <dsp:nvSpPr>
        <dsp:cNvPr id="0" name=""/>
        <dsp:cNvSpPr/>
      </dsp:nvSpPr>
      <dsp:spPr>
        <a:xfrm rot="18289469">
          <a:off x="4740828" y="4040151"/>
          <a:ext cx="1253653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253653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5336313" y="4022125"/>
        <a:ext cx="62682" cy="62682"/>
      </dsp:txXfrm>
    </dsp:sp>
    <dsp:sp modelId="{0B5840DC-8FCF-4621-9B5E-CC8EACB187FB}">
      <dsp:nvSpPr>
        <dsp:cNvPr id="0" name=""/>
        <dsp:cNvSpPr/>
      </dsp:nvSpPr>
      <dsp:spPr>
        <a:xfrm>
          <a:off x="5725613" y="3091453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MEDÚZY</a:t>
          </a:r>
          <a:endParaRPr lang="cs-CZ" sz="2200" kern="1200" dirty="0"/>
        </a:p>
      </dsp:txBody>
      <dsp:txXfrm>
        <a:off x="5725613" y="3091453"/>
        <a:ext cx="1789792" cy="894896"/>
      </dsp:txXfrm>
    </dsp:sp>
    <dsp:sp modelId="{DAA135DD-ED28-4FDA-9D2C-34727E04E474}">
      <dsp:nvSpPr>
        <dsp:cNvPr id="0" name=""/>
        <dsp:cNvSpPr/>
      </dsp:nvSpPr>
      <dsp:spPr>
        <a:xfrm>
          <a:off x="5009696" y="4554716"/>
          <a:ext cx="715917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15917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349756" y="4550134"/>
        <a:ext cx="35795" cy="35795"/>
      </dsp:txXfrm>
    </dsp:sp>
    <dsp:sp modelId="{31043011-7740-409C-A09A-F10F6D7F9041}">
      <dsp:nvSpPr>
        <dsp:cNvPr id="0" name=""/>
        <dsp:cNvSpPr/>
      </dsp:nvSpPr>
      <dsp:spPr>
        <a:xfrm>
          <a:off x="5725613" y="4120583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KORÁLI</a:t>
          </a:r>
          <a:endParaRPr lang="cs-CZ" sz="2200" kern="1200" dirty="0"/>
        </a:p>
      </dsp:txBody>
      <dsp:txXfrm>
        <a:off x="5725613" y="4120583"/>
        <a:ext cx="1789792" cy="894896"/>
      </dsp:txXfrm>
    </dsp:sp>
    <dsp:sp modelId="{77F069B6-B7BD-425B-80CF-1CF1902E59D8}">
      <dsp:nvSpPr>
        <dsp:cNvPr id="0" name=""/>
        <dsp:cNvSpPr/>
      </dsp:nvSpPr>
      <dsp:spPr>
        <a:xfrm rot="3310531">
          <a:off x="4740828" y="5069282"/>
          <a:ext cx="1253653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253653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5336313" y="5051256"/>
        <a:ext cx="62682" cy="62682"/>
      </dsp:txXfrm>
    </dsp:sp>
    <dsp:sp modelId="{08972643-0436-4B39-9D18-1318338BEC79}">
      <dsp:nvSpPr>
        <dsp:cNvPr id="0" name=""/>
        <dsp:cNvSpPr/>
      </dsp:nvSpPr>
      <dsp:spPr>
        <a:xfrm>
          <a:off x="5725613" y="5149714"/>
          <a:ext cx="1789792" cy="8948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SASANKY</a:t>
          </a:r>
          <a:endParaRPr lang="cs-CZ" sz="2200" kern="1200" dirty="0"/>
        </a:p>
      </dsp:txBody>
      <dsp:txXfrm>
        <a:off x="5725613" y="5149714"/>
        <a:ext cx="1789792" cy="89489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VY_32_INOVACE_03_23_Žahavci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</a:t>
            </a:r>
            <a:r>
              <a:rPr lang="cs-CZ" sz="1700" dirty="0"/>
              <a:t>p</a:t>
            </a:r>
            <a:r>
              <a:rPr lang="cs-CZ" sz="1700" dirty="0" smtClean="0"/>
              <a:t>opisování těla  žahavců, orgánových soustav a druhů.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ověření:7.1.2013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70512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edúz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bg1"/>
                </a:solidFill>
              </a:rPr>
              <a:t>ŽAHAVCI</a:t>
            </a:r>
            <a:endParaRPr lang="cs-CZ" sz="96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bg1"/>
                </a:solidFill>
              </a:rPr>
              <a:t>m</a:t>
            </a:r>
            <a:r>
              <a:rPr lang="cs-CZ" sz="4000" b="1" dirty="0" smtClean="0">
                <a:solidFill>
                  <a:schemeClr val="bg1"/>
                </a:solidFill>
              </a:rPr>
              <a:t>nohobuněční živočichové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668344" y="6021288"/>
            <a:ext cx="147565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/>
          </a:bodyPr>
          <a:lstStyle/>
          <a:p>
            <a:r>
              <a:rPr lang="cs-CZ" dirty="0" smtClean="0"/>
              <a:t>PROČ KMEN S NÁZVEM ŽAHAVCI???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291318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PROTOŽE JEJICH TĚLO JE CHRÁNĚNO ŽAHAVÝMI BUŇKAMI, KTERÝMI OMRAČUJÍ POTRAVU A CHRÁNÍ SVÉ MĚKKÉ TĚLO PŘED NEPŘÁTELI.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417717881"/>
              </p:ext>
            </p:extLst>
          </p:nvPr>
        </p:nvGraphicFramePr>
        <p:xfrm>
          <a:off x="611560" y="404664"/>
          <a:ext cx="8229600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0F97AE-5907-4410-B971-606B15E17D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70F97AE-5907-4410-B971-606B15E17D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8D497F-53F4-4AE1-8E82-C6A70015C3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08D497F-53F4-4AE1-8E82-C6A70015C3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E022CE-0A97-41BB-91ED-3FFBC01235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E0E022CE-0A97-41BB-91ED-3FFBC01235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57156B-FF44-44F6-BD06-5DDE68F62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B557156B-FF44-44F6-BD06-5DDE68F62E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AA119D-F715-46B1-89F5-CE2040DCE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6AA119D-F715-46B1-89F5-CE2040DCE0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976C0A-5CE0-4E2C-B957-B0F6FC608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E976C0A-5CE0-4E2C-B957-B0F6FC608D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1195CC-44BA-4651-999A-213FE84251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5E1195CC-44BA-4651-999A-213FE84251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D4BBDB-0D09-4C8C-BC47-4A60C6C0FD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1D4BBDB-0D09-4C8C-BC47-4A60C6C0FD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FB437A-909D-4549-ACA8-622308801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53FB437A-909D-4549-ACA8-6223088018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3123E6-34E5-4F5B-9928-66F4EA51E4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E33123E6-34E5-4F5B-9928-66F4EA51E4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6F0151-5D07-41D8-9E3B-FCB6B3EC30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26F0151-5D07-41D8-9E3B-FCB6B3EC30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96F816-47D7-47C4-8E2E-AC7580D5FB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1D96F816-47D7-47C4-8E2E-AC7580D5FB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5840DC-8FCF-4621-9B5E-CC8EACB187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B5840DC-8FCF-4621-9B5E-CC8EACB187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A135DD-ED28-4FDA-9D2C-34727E04E4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DAA135DD-ED28-4FDA-9D2C-34727E04E4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043011-7740-409C-A09A-F10F6D7F9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31043011-7740-409C-A09A-F10F6D7F90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F069B6-B7BD-425B-80CF-1CF1902E59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77F069B6-B7BD-425B-80CF-1CF1902E59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972643-0436-4B39-9D18-1318338BE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08972643-0436-4B39-9D18-1318338BEC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11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5601" b="94399" l="4959" r="1000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5814" t="7043" b="5452"/>
          <a:stretch>
            <a:fillRect/>
          </a:stretch>
        </p:blipFill>
        <p:spPr>
          <a:xfrm rot="5400000">
            <a:off x="-34066" y="1770370"/>
            <a:ext cx="5683738" cy="396043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  <a:noFill/>
        </p:spPr>
        <p:txBody>
          <a:bodyPr/>
          <a:lstStyle/>
          <a:p>
            <a:r>
              <a:rPr lang="cs-CZ" dirty="0" smtClean="0"/>
              <a:t>STAVBA TĚLA NEZMARA HNĚDÉHO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3284984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VÁLCOVITÉ TĚLO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134076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ÚSTNÍ OTVOR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5661248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NOŽNÍ TERČ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2276872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RAMENA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3203848" y="6093296"/>
            <a:ext cx="223224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3131840" y="3645024"/>
            <a:ext cx="223224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3923928" y="2492896"/>
            <a:ext cx="1800200" cy="7200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2987824" y="1700808"/>
            <a:ext cx="223224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251520" y="6237312"/>
            <a:ext cx="1368152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90111.JPG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0" b="100000" l="8519" r="96009"/>
                    </a14:imgEffect>
                  </a14:imgLayer>
                </a14:imgProps>
              </a:ext>
            </a:extLst>
          </a:blip>
          <a:srcRect l="7864" t="6431" r="17073"/>
          <a:stretch/>
        </p:blipFill>
        <p:spPr>
          <a:xfrm rot="5400000">
            <a:off x="2172063" y="1257115"/>
            <a:ext cx="4066381" cy="3801639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4968552" cy="108012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000" u="sng" dirty="0" smtClean="0"/>
              <a:t>vnitřní vrstva</a:t>
            </a:r>
            <a:r>
              <a:rPr lang="cs-CZ" sz="3000" dirty="0" smtClean="0"/>
              <a:t> buněk tvoří trávicí dutinu zvanou LÁČKA 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5191125"/>
            <a:ext cx="47160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None/>
            </a:pPr>
            <a:r>
              <a:rPr lang="cs-CZ" sz="2800" u="sng" dirty="0" smtClean="0"/>
              <a:t>vnější vrstva</a:t>
            </a:r>
            <a:r>
              <a:rPr lang="cs-CZ" sz="2800" dirty="0" smtClean="0"/>
              <a:t> buněk obsahuje buňky žahavé, které omračují potravu</a:t>
            </a:r>
            <a:endParaRPr lang="cs-CZ" sz="2800" u="sng" dirty="0" smtClean="0"/>
          </a:p>
        </p:txBody>
      </p:sp>
      <p:sp>
        <p:nvSpPr>
          <p:cNvPr id="6" name="Ovál 5"/>
          <p:cNvSpPr/>
          <p:nvPr/>
        </p:nvSpPr>
        <p:spPr>
          <a:xfrm>
            <a:off x="251520" y="6237312"/>
            <a:ext cx="1368152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84984"/>
            <a:ext cx="8229600" cy="1143000"/>
          </a:xfrm>
        </p:spPr>
        <p:txBody>
          <a:bodyPr/>
          <a:lstStyle/>
          <a:p>
            <a:r>
              <a:rPr lang="cs-CZ" dirty="0" smtClean="0"/>
              <a:t>podrážděná žahavá buňka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6728" b="97426" l="7581" r="41558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690" t="14235" r="57577" b="612"/>
          <a:stretch/>
        </p:blipFill>
        <p:spPr>
          <a:xfrm rot="5400000">
            <a:off x="3762012" y="18067"/>
            <a:ext cx="2216728" cy="3854018"/>
          </a:xfr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55576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nepodrážděná žahavá buňka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578" b="100000" l="63678" r="98498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879" r="1737"/>
          <a:stretch/>
        </p:blipFill>
        <p:spPr>
          <a:xfrm rot="5400000">
            <a:off x="3772038" y="3210726"/>
            <a:ext cx="2364627" cy="4509120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251520" y="6237312"/>
            <a:ext cx="1368152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9915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00B050"/>
          </a:solidFill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TRÁVICÍ SOUSTAVA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P1090110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5000" b="93000" l="9333" r="99500"/>
                    </a14:imgEffect>
                  </a14:imgLayer>
                </a14:imgProps>
              </a:ext>
            </a:extLst>
          </a:blip>
          <a:srcRect l="7155" t="9346" b="9825"/>
          <a:stretch>
            <a:fillRect/>
          </a:stretch>
        </p:blipFill>
        <p:spPr>
          <a:xfrm rot="5400000">
            <a:off x="-120209" y="2054369"/>
            <a:ext cx="4631890" cy="3024336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je tvořena  nerozvětvenou dutinou s jedním jediným otvorem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4563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LÁČKA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5949280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TRÁVICÍ DUTINA S JEDNÍM OTVOREM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DÝCHACÍ SOUSTAVA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ŽAHAVCI NEMAJÍ SPECIALIZOVANÝ ORGÁN NA DÝCHÁNÍ, A PROTO DÝCHAJÍ CELÝM POVRCHEM TĚLA.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pic>
        <p:nvPicPr>
          <p:cNvPr id="4" name="Zástupný symbol pro obsah 3" descr="P1090112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9583" b="92917" l="1250" r="98047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t="12482" b="8141"/>
          <a:stretch>
            <a:fillRect/>
          </a:stretch>
        </p:blipFill>
        <p:spPr>
          <a:xfrm rot="5400000">
            <a:off x="-177267" y="2273611"/>
            <a:ext cx="5322070" cy="3168352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r>
              <a:rPr lang="cs-CZ" sz="3200" dirty="0" smtClean="0"/>
              <a:t>NERVOVÉ BUŇKY JSOU ROZPTÝLENY V OBOU VRSTVÁCH BUNĚK- ŘÍKÁME, ŽE NERVOVÁ SOUSTAVA JE </a:t>
            </a:r>
            <a:r>
              <a:rPr lang="cs-CZ" sz="3200" b="1" dirty="0" smtClean="0"/>
              <a:t>ROZPTÝLENÁ 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251520" y="6237312"/>
            <a:ext cx="1368152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629535544"/>
              </p:ext>
            </p:extLst>
          </p:nvPr>
        </p:nvGraphicFramePr>
        <p:xfrm>
          <a:off x="457200" y="476250"/>
          <a:ext cx="8229600" cy="5649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D8BD430-0F6A-4518-A449-60376275BA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graphicEl>
                                              <a:dgm id="{1D8BD430-0F6A-4518-A449-60376275BA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graphicEl>
                                              <a:dgm id="{1D8BD430-0F6A-4518-A449-60376275BA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A2B869F-41C0-480E-981C-A6679E260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graphicEl>
                                              <a:dgm id="{1A2B869F-41C0-480E-981C-A6679E260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graphicEl>
                                              <a:dgm id="{1A2B869F-41C0-480E-981C-A6679E260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BC848EB-9273-44F4-8A32-5C246D031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graphicEl>
                                              <a:dgm id="{5BC848EB-9273-44F4-8A32-5C246D031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graphicEl>
                                              <a:dgm id="{5BC848EB-9273-44F4-8A32-5C246D031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F258B87-9067-4311-B54F-AFD9C175F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graphicEl>
                                              <a:dgm id="{CF258B87-9067-4311-B54F-AFD9C175F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graphicEl>
                                              <a:dgm id="{CF258B87-9067-4311-B54F-AFD9C175F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EC41D0D-CE29-4834-9B33-3EB3E4624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graphicEl>
                                              <a:dgm id="{3EC41D0D-CE29-4834-9B33-3EB3E4624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graphicEl>
                                              <a:dgm id="{3EC41D0D-CE29-4834-9B33-3EB3E46243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D886752-13C5-4A73-9103-A9B622B27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graphicEl>
                                              <a:dgm id="{7D886752-13C5-4A73-9103-A9B622B27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graphicEl>
                                              <a:dgm id="{7D886752-13C5-4A73-9103-A9B622B27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DD3BB0D-37A8-4955-BB74-A1B4839A53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graphicEl>
                                              <a:dgm id="{ADD3BB0D-37A8-4955-BB74-A1B4839A53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graphicEl>
                                              <a:dgm id="{ADD3BB0D-37A8-4955-BB74-A1B4839A53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C38148D-488A-4EF7-9E7B-3A6A04158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graphicEl>
                                              <a:dgm id="{5C38148D-488A-4EF7-9E7B-3A6A04158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graphicEl>
                                              <a:dgm id="{5C38148D-488A-4EF7-9E7B-3A6A04158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4AB8241-71AA-425B-808E-0577A0A07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graphicEl>
                                              <a:dgm id="{84AB8241-71AA-425B-808E-0577A0A07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graphicEl>
                                              <a:dgm id="{84AB8241-71AA-425B-808E-0577A0A07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2C6E236-712D-41FD-9284-C411B217B1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graphicEl>
                                              <a:dgm id="{12C6E236-712D-41FD-9284-C411B217B1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graphicEl>
                                              <a:dgm id="{12C6E236-712D-41FD-9284-C411B217B1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72F8FA6-77D7-4297-B32A-6071B5426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graphicEl>
                                              <a:dgm id="{A72F8FA6-77D7-4297-B32A-6071B5426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graphicEl>
                                              <a:dgm id="{A72F8FA6-77D7-4297-B32A-6071B5426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1B5028E-0FE3-4806-B8E3-722FFE90EC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graphicEl>
                                              <a:dgm id="{C1B5028E-0FE3-4806-B8E3-722FFE90EC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graphicEl>
                                              <a:dgm id="{C1B5028E-0FE3-4806-B8E3-722FFE90EC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5FFC164-6908-46FA-9A73-2D35571FF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graphicEl>
                                              <a:dgm id="{05FFC164-6908-46FA-9A73-2D35571FF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>
                                            <p:graphicEl>
                                              <a:dgm id="{05FFC164-6908-46FA-9A73-2D35571FF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6788AB55-DF1D-44F7-9D5E-C6B68F3A37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graphicEl>
                                              <a:dgm id="{6788AB55-DF1D-44F7-9D5E-C6B68F3A37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graphicEl>
                                              <a:dgm id="{6788AB55-DF1D-44F7-9D5E-C6B68F3A37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BE4721D-9346-477E-BCC0-F66204EB5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graphicEl>
                                              <a:dgm id="{1BE4721D-9346-477E-BCC0-F66204EB5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graphicEl>
                                              <a:dgm id="{1BE4721D-9346-477E-BCC0-F66204EB5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95F7002-8FBA-4FF1-A4C6-51694A27B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graphicEl>
                                              <a:dgm id="{495F7002-8FBA-4FF1-A4C6-51694A27B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graphicEl>
                                              <a:dgm id="{495F7002-8FBA-4FF1-A4C6-51694A27B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BA73B93-C074-4FB1-9204-CCFEEB55A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>
                                            <p:graphicEl>
                                              <a:dgm id="{CBA73B93-C074-4FB1-9204-CCFEEB55A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>
                                            <p:graphicEl>
                                              <a:dgm id="{CBA73B93-C074-4FB1-9204-CCFEEB55A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lvl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REGENERACE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4824"/>
          </a:xfrm>
        </p:spPr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NEPOHLAVNÍ ZPŮSOB ROZMNOŽOVÁNÍ, KDY Z ČÁSTI TĚLA DOROSTE CELÝ ZBYTEK TĚLA.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PUČENÍ – </a:t>
            </a:r>
            <a:r>
              <a:rPr lang="cs-CZ" sz="2700" dirty="0" smtClean="0">
                <a:solidFill>
                  <a:schemeClr val="bg1"/>
                </a:solidFill>
              </a:rPr>
              <a:t>NEPOHLAVNÍ ZPŮSOB ROZMNOŽOVÁNÍ</a:t>
            </a:r>
            <a:endParaRPr lang="cs-CZ" sz="2700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P1090115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8173" b="99725" l="6612" r="78375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l="3580" r="31985"/>
          <a:stretch>
            <a:fillRect/>
          </a:stretch>
        </p:blipFill>
        <p:spPr>
          <a:xfrm>
            <a:off x="1043608" y="1964057"/>
            <a:ext cx="3600400" cy="4190706"/>
          </a:xfrm>
        </p:spPr>
      </p:pic>
      <p:sp>
        <p:nvSpPr>
          <p:cNvPr id="5" name="TextovéPole 4"/>
          <p:cNvSpPr txBox="1"/>
          <p:nvPr/>
        </p:nvSpPr>
        <p:spPr>
          <a:xfrm>
            <a:off x="5292080" y="2348880"/>
            <a:ext cx="33123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VÁLCOVITÉHO TĚLA VYROSTE NOVÝ NEZMAR, KTERÝ SE ODDĚLÍ  A ŽIJE SAMOSTATNÝM ŽIVOTEM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POHLAVNÍ ROZMNOŽOVÁNÍ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Žahavci se rozmnožují i pohlavně.</a:t>
            </a:r>
          </a:p>
          <a:p>
            <a:pPr marL="0" indent="0" algn="ctr">
              <a:buNone/>
            </a:pPr>
            <a:r>
              <a:rPr lang="cs-CZ" dirty="0" smtClean="0"/>
              <a:t>V jejich těle jsou uložena vajíčka i spermie, takovému organismu se říká obojetník neboli hermafrodit. </a:t>
            </a:r>
            <a:endParaRPr lang="cs-CZ" dirty="0"/>
          </a:p>
        </p:txBody>
      </p:sp>
      <p:pic>
        <p:nvPicPr>
          <p:cNvPr id="5" name="Zástupný symbol pro obsah 3" descr="P1090110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5000" b="93000" l="9333" r="995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rcRect l="7155" t="9346" b="9825"/>
          <a:stretch>
            <a:fillRect/>
          </a:stretch>
        </p:blipFill>
        <p:spPr>
          <a:xfrm rot="5400000">
            <a:off x="4410979" y="2149860"/>
            <a:ext cx="5112568" cy="3926432"/>
          </a:xfrm>
        </p:spPr>
      </p:pic>
      <p:cxnSp>
        <p:nvCxnSpPr>
          <p:cNvPr id="7" name="Přímá spojnice se šipkou 6"/>
          <p:cNvCxnSpPr>
            <a:stCxn id="12" idx="3"/>
          </p:cNvCxnSpPr>
          <p:nvPr/>
        </p:nvCxnSpPr>
        <p:spPr>
          <a:xfrm flipV="1">
            <a:off x="4481023" y="4869160"/>
            <a:ext cx="3187321" cy="144854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204591" y="3278057"/>
            <a:ext cx="2952328" cy="212423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331640" y="5085184"/>
            <a:ext cx="2088232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SPERMIE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2392791" y="5993668"/>
            <a:ext cx="2088232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VAJÍČKO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67279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STÁDIA VÝVINU PŘÍMÉHO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2394764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407950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9826E55-6AD6-446D-8508-D6B3673256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79826E55-6AD6-446D-8508-D6B3673256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79826E55-6AD6-446D-8508-D6B3673256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6E30EE0-3AF1-4B17-8EE1-B940797189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56E30EE0-3AF1-4B17-8EE1-B940797189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56E30EE0-3AF1-4B17-8EE1-B940797189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E47FDE0-7ECD-4B0B-97C7-7021B405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DE47FDE0-7ECD-4B0B-97C7-7021B405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DE47FDE0-7ECD-4B0B-97C7-7021B405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POTRAVOU</a:t>
            </a:r>
            <a:r>
              <a:rPr lang="cs-CZ" dirty="0" smtClean="0"/>
              <a:t> jsou drobní korýši nebo potěr rybek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51520" y="6237312"/>
            <a:ext cx="1368152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Obr.9</a:t>
            </a:r>
            <a:endParaRPr lang="cs-CZ" dirty="0"/>
          </a:p>
        </p:txBody>
      </p:sp>
      <p:pic>
        <p:nvPicPr>
          <p:cNvPr id="8" name="Zástupný symbol pro obsah 7" descr="P10901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="" xmlns:p14="http://schemas.microsoft.com/office/powerpoint/2010/main" val="1352740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Korálový útes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42" y="1600200"/>
            <a:ext cx="6048716" cy="4525963"/>
          </a:xfrm>
        </p:spPr>
      </p:pic>
      <p:sp>
        <p:nvSpPr>
          <p:cNvPr id="5" name="Ovál 4"/>
          <p:cNvSpPr/>
          <p:nvPr/>
        </p:nvSpPr>
        <p:spPr>
          <a:xfrm>
            <a:off x="7668344" y="6021288"/>
            <a:ext cx="147565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9474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28278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medúza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Ovál 4"/>
          <p:cNvSpPr/>
          <p:nvPr/>
        </p:nvSpPr>
        <p:spPr>
          <a:xfrm>
            <a:off x="7668344" y="6021288"/>
            <a:ext cx="147565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4557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sasanka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6" name="Ovál 5"/>
          <p:cNvSpPr/>
          <p:nvPr/>
        </p:nvSpPr>
        <p:spPr>
          <a:xfrm>
            <a:off x="7668344" y="6021288"/>
            <a:ext cx="147565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8745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ZAPÍŠEME SI DO SEŠITU: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kmen: ŽAHAVCI</a:t>
            </a:r>
          </a:p>
          <a:p>
            <a:pPr lvl="0">
              <a:buNone/>
            </a:pPr>
            <a:r>
              <a:rPr lang="cs-CZ" dirty="0" smtClean="0"/>
              <a:t>Mnohobuněční živočichové</a:t>
            </a:r>
          </a:p>
          <a:p>
            <a:pPr lvl="0">
              <a:buNone/>
            </a:pPr>
            <a:r>
              <a:rPr lang="cs-CZ" dirty="0" smtClean="0"/>
              <a:t>Druh</a:t>
            </a:r>
            <a:r>
              <a:rPr lang="cs-CZ" b="1" dirty="0" smtClean="0"/>
              <a:t>: Nezmar hnědý a zelený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Stavba těla </a:t>
            </a:r>
            <a:r>
              <a:rPr lang="cs-CZ" u="sng" dirty="0" err="1" smtClean="0"/>
              <a:t>nezmara</a:t>
            </a:r>
            <a:r>
              <a:rPr lang="cs-CZ" dirty="0" smtClean="0"/>
              <a:t>: nožní terč, válcovité tělo, ramena </a:t>
            </a:r>
          </a:p>
          <a:p>
            <a:pPr lvl="0">
              <a:buNone/>
            </a:pPr>
            <a:r>
              <a:rPr lang="cs-CZ" dirty="0" smtClean="0"/>
              <a:t>tělo je dvouvrstevné  - </a:t>
            </a:r>
            <a:r>
              <a:rPr lang="cs-CZ" u="sng" dirty="0" smtClean="0"/>
              <a:t>vnitřní vrstva</a:t>
            </a:r>
            <a:r>
              <a:rPr lang="cs-CZ" dirty="0" smtClean="0"/>
              <a:t> buněk tvoří trávicí dutinu zvanou LÁČKA a </a:t>
            </a:r>
            <a:r>
              <a:rPr lang="cs-CZ" u="sng" dirty="0" smtClean="0"/>
              <a:t>vnější vrstva</a:t>
            </a:r>
            <a:r>
              <a:rPr lang="cs-CZ" dirty="0" smtClean="0"/>
              <a:t> buněk obsahuje buňky žahavé, které omračují potravu</a:t>
            </a:r>
            <a:endParaRPr lang="cs-CZ" u="sng" dirty="0" smtClean="0"/>
          </a:p>
          <a:p>
            <a:pPr lvl="0">
              <a:buNone/>
            </a:pPr>
            <a:r>
              <a:rPr lang="cs-CZ" u="sng" dirty="0" smtClean="0"/>
              <a:t>potrava:</a:t>
            </a:r>
            <a:r>
              <a:rPr lang="cs-CZ" dirty="0" smtClean="0"/>
              <a:t> drobní korýši, potěr rybek</a:t>
            </a:r>
          </a:p>
          <a:p>
            <a:pPr lvl="0">
              <a:buNone/>
            </a:pPr>
            <a:r>
              <a:rPr lang="cs-CZ" u="sng" dirty="0" smtClean="0"/>
              <a:t>trávicí soustava</a:t>
            </a:r>
            <a:r>
              <a:rPr lang="cs-CZ" dirty="0" smtClean="0"/>
              <a:t> (TS): </a:t>
            </a:r>
            <a:r>
              <a:rPr lang="cs-CZ" b="1" dirty="0" smtClean="0"/>
              <a:t>láčka (trávicí dutina s 1 otvorem)</a:t>
            </a:r>
            <a:endParaRPr lang="cs-CZ" dirty="0" smtClean="0"/>
          </a:p>
          <a:p>
            <a:pPr lvl="0">
              <a:buNone/>
            </a:pPr>
            <a:r>
              <a:rPr lang="cs-CZ" u="sng" dirty="0" smtClean="0"/>
              <a:t>dýchací soustava (DS)</a:t>
            </a:r>
            <a:r>
              <a:rPr lang="cs-CZ" dirty="0" smtClean="0"/>
              <a:t>: celým povrchem těla</a:t>
            </a:r>
          </a:p>
          <a:p>
            <a:pPr lvl="0">
              <a:buNone/>
            </a:pPr>
            <a:r>
              <a:rPr lang="cs-CZ" u="sng" dirty="0" smtClean="0"/>
              <a:t>nervová soustava(NS)</a:t>
            </a:r>
            <a:r>
              <a:rPr lang="cs-CZ" dirty="0" smtClean="0"/>
              <a:t>: rozptýlená</a:t>
            </a:r>
          </a:p>
          <a:p>
            <a:pPr lvl="0">
              <a:buNone/>
            </a:pPr>
            <a:r>
              <a:rPr lang="cs-CZ" u="sng" dirty="0" smtClean="0"/>
              <a:t>rozmnožovací soustava (RS):</a:t>
            </a:r>
          </a:p>
          <a:p>
            <a:pPr>
              <a:buNone/>
            </a:pPr>
            <a:r>
              <a:rPr lang="cs-CZ" dirty="0" smtClean="0"/>
              <a:t>1.pohlavní – </a:t>
            </a:r>
            <a:r>
              <a:rPr lang="cs-CZ" b="1" dirty="0" smtClean="0"/>
              <a:t>obojetník</a:t>
            </a:r>
            <a:r>
              <a:rPr lang="cs-CZ" dirty="0" smtClean="0"/>
              <a:t> (v jeho těle jsou samčí i samičí pohlavní buňky)</a:t>
            </a:r>
          </a:p>
          <a:p>
            <a:pPr>
              <a:buNone/>
            </a:pPr>
            <a:r>
              <a:rPr lang="cs-CZ" dirty="0" smtClean="0"/>
              <a:t>2.nepohlavní: </a:t>
            </a:r>
            <a:r>
              <a:rPr lang="cs-CZ" b="1" dirty="0" smtClean="0"/>
              <a:t>pučení</a:t>
            </a:r>
            <a:r>
              <a:rPr lang="cs-CZ" dirty="0" smtClean="0"/>
              <a:t> a </a:t>
            </a:r>
            <a:r>
              <a:rPr lang="cs-CZ" b="1" dirty="0" smtClean="0"/>
              <a:t>regenerace</a:t>
            </a:r>
            <a:r>
              <a:rPr lang="cs-CZ" dirty="0" smtClean="0"/>
              <a:t> (dorůstání z části těla)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Pokud není uvedeno jinak, vlastní práce autora.</a:t>
            </a:r>
          </a:p>
          <a:p>
            <a:pPr marL="0" indent="0">
              <a:buNone/>
            </a:pPr>
            <a:r>
              <a:rPr lang="cs-CZ" sz="1600" dirty="0" smtClean="0"/>
              <a:t>Obr.1-4 se souhlasem Renaty Daňkové</a:t>
            </a:r>
          </a:p>
          <a:p>
            <a:pPr marL="0" indent="0">
              <a:buNone/>
            </a:pPr>
            <a:r>
              <a:rPr lang="cs-CZ" sz="1600" dirty="0" smtClean="0"/>
              <a:t>Obr. 5-9 jsou pořízeny z nástěnného obrazu  </a:t>
            </a:r>
            <a:r>
              <a:rPr lang="cs-CZ" sz="1600" dirty="0" err="1" smtClean="0"/>
              <a:t>nezmara</a:t>
            </a:r>
            <a:r>
              <a:rPr lang="cs-CZ" sz="1600" dirty="0" smtClean="0"/>
              <a:t> hnědého – archiv </a:t>
            </a:r>
            <a:r>
              <a:rPr lang="cs-CZ" sz="1600" dirty="0" smtClean="0"/>
              <a:t>školy – </a:t>
            </a:r>
            <a:r>
              <a:rPr lang="cs-CZ" sz="1600" dirty="0" err="1" smtClean="0"/>
              <a:t>Jung</a:t>
            </a:r>
            <a:r>
              <a:rPr lang="cs-CZ" sz="1600" dirty="0" smtClean="0"/>
              <a:t>-</a:t>
            </a:r>
            <a:r>
              <a:rPr lang="cs-CZ" sz="1600" dirty="0" err="1" smtClean="0"/>
              <a:t>Koch</a:t>
            </a:r>
            <a:r>
              <a:rPr lang="cs-CZ" sz="1600" dirty="0" smtClean="0"/>
              <a:t>-</a:t>
            </a:r>
            <a:r>
              <a:rPr lang="cs-CZ" sz="1600" dirty="0" err="1" smtClean="0"/>
              <a:t>Quentell</a:t>
            </a:r>
            <a:r>
              <a:rPr lang="cs-CZ" sz="1600" dirty="0" smtClean="0"/>
              <a:t> ,</a:t>
            </a:r>
            <a:r>
              <a:rPr lang="cs-CZ" sz="1600" dirty="0" err="1" smtClean="0"/>
              <a:t>Lehrmettelverlag</a:t>
            </a:r>
            <a:r>
              <a:rPr lang="cs-CZ" sz="1600" dirty="0" smtClean="0"/>
              <a:t> </a:t>
            </a:r>
            <a:r>
              <a:rPr lang="cs-CZ" sz="1600" dirty="0" err="1" smtClean="0"/>
              <a:t>Hagemann</a:t>
            </a:r>
            <a:r>
              <a:rPr lang="cs-CZ" sz="1600" dirty="0" smtClean="0"/>
              <a:t>, </a:t>
            </a:r>
            <a:r>
              <a:rPr lang="cs-CZ" sz="1600" dirty="0" err="1" smtClean="0"/>
              <a:t>Dusseldorf</a:t>
            </a:r>
            <a:r>
              <a:rPr lang="cs-CZ" sz="1600" dirty="0" smtClean="0"/>
              <a:t>, 1957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71998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358</Words>
  <Application>Microsoft Office PowerPoint</Application>
  <PresentationFormat>Předvádění na obrazovce (4:3)</PresentationFormat>
  <Paragraphs>114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ŽAHAVCI</vt:lpstr>
      <vt:lpstr>PROČ KMEN S NÁZVEM ŽAHAVCI???</vt:lpstr>
      <vt:lpstr>Snímek 4</vt:lpstr>
      <vt:lpstr>STAVBA TĚLA NEZMARA HNĚDÉHO</vt:lpstr>
      <vt:lpstr>Snímek 6</vt:lpstr>
      <vt:lpstr>podrážděná žahavá buňka </vt:lpstr>
      <vt:lpstr>TRÁVICÍ SOUSTAVA</vt:lpstr>
      <vt:lpstr>DÝCHACÍ SOUSTAVA</vt:lpstr>
      <vt:lpstr>NERVOVÁ SOUSTAVA</vt:lpstr>
      <vt:lpstr>Snímek 11</vt:lpstr>
      <vt:lpstr>REGENERACE </vt:lpstr>
      <vt:lpstr>PUČENÍ – NEPOHLAVNÍ ZPŮSOB ROZMNOŽOVÁNÍ</vt:lpstr>
      <vt:lpstr>POHLAVNÍ ROZMNOŽOVÁNÍ</vt:lpstr>
      <vt:lpstr>STÁDIA VÝVINU PŘÍMÉHO</vt:lpstr>
      <vt:lpstr>POTRAVOU jsou drobní korýši nebo potěr rybek</vt:lpstr>
      <vt:lpstr>Korálový útes</vt:lpstr>
      <vt:lpstr>korál</vt:lpstr>
      <vt:lpstr>medúza</vt:lpstr>
      <vt:lpstr>sasanka</vt:lpstr>
      <vt:lpstr>ZAPÍŠEME SI DO SEŠITU: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5</cp:revision>
  <dcterms:modified xsi:type="dcterms:W3CDTF">2013-02-18T09:06:29Z</dcterms:modified>
</cp:coreProperties>
</file>