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57" r:id="rId2"/>
    <p:sldId id="272" r:id="rId3"/>
    <p:sldId id="266" r:id="rId4"/>
    <p:sldId id="267" r:id="rId5"/>
    <p:sldId id="268" r:id="rId6"/>
    <p:sldId id="269" r:id="rId7"/>
    <p:sldId id="270" r:id="rId8"/>
    <p:sldId id="271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lnSpcReduction="10000"/>
          </a:bodyPr>
          <a:lstStyle/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– cizojazyčné rozložení kláves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Informatika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práce s cizojazyčným rozložením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klávesnice.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(spuštění klávesou F5, animace se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spouští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myši), výklad nové látky, podrobnější metodika viz.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jednotlivých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snímků.  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07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1308854"/>
            <a:ext cx="66967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bychom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mohli psát písmena nebo znaky, které na klávesnici nejsou </a:t>
            </a:r>
          </a:p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a vyskytují se pouze v cizích jazycích, je výhodné si naistalovat klávesnice cizích jazyků, které nejvíce používáme.</a:t>
            </a: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tandardně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máme k dispozici české a anglické rozložení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kláves.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cizojazyčné rozložení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kláves.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105"/>
          <a:stretch/>
        </p:blipFill>
        <p:spPr bwMode="auto">
          <a:xfrm>
            <a:off x="323528" y="3717032"/>
            <a:ext cx="8546308" cy="85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vál 16"/>
          <p:cNvSpPr/>
          <p:nvPr/>
        </p:nvSpPr>
        <p:spPr>
          <a:xfrm>
            <a:off x="7560332" y="3717032"/>
            <a:ext cx="360040" cy="59294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45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cizojazyčné rozložení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kláves.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29076" y="980728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bychom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přidali možnost psaní například německých znaků, je třeba tuto klávesnici nainstalovat (musíme mít administrátorská práva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).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8186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Stiskneme </a:t>
            </a:r>
            <a:r>
              <a:rPr lang="cs-CZ" dirty="0" smtClean="0"/>
              <a:t>tlačítko volby jazyka v pravé dolní části obrazovky </a:t>
            </a:r>
            <a:r>
              <a:rPr lang="cs-CZ" dirty="0" smtClean="0">
                <a:solidFill>
                  <a:srgbClr val="0070C0"/>
                </a:solidFill>
              </a:rPr>
              <a:t>pravým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tlačítkem </a:t>
            </a:r>
            <a:r>
              <a:rPr lang="cs-CZ" dirty="0" smtClean="0">
                <a:solidFill>
                  <a:srgbClr val="0070C0"/>
                </a:solidFill>
              </a:rPr>
              <a:t>myši.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5" t="75344" r="-1915" b="129"/>
          <a:stretch/>
        </p:blipFill>
        <p:spPr bwMode="auto">
          <a:xfrm>
            <a:off x="683568" y="3068960"/>
            <a:ext cx="8330284" cy="1148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Ovál 23"/>
          <p:cNvSpPr/>
          <p:nvPr/>
        </p:nvSpPr>
        <p:spPr>
          <a:xfrm>
            <a:off x="7452320" y="3927749"/>
            <a:ext cx="360040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01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" grpId="0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cizojazyčné rozložení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kláves.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186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 smtClean="0"/>
              <a:t>Vybereme </a:t>
            </a:r>
            <a:r>
              <a:rPr lang="cs-CZ" dirty="0" smtClean="0"/>
              <a:t>možnost </a:t>
            </a:r>
            <a:r>
              <a:rPr lang="cs-CZ" dirty="0" smtClean="0">
                <a:solidFill>
                  <a:srgbClr val="0070C0"/>
                </a:solidFill>
              </a:rPr>
              <a:t>nastavení.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851" y="1511053"/>
            <a:ext cx="4068862" cy="463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63" t="79058" r="-1915" b="129"/>
          <a:stretch/>
        </p:blipFill>
        <p:spPr bwMode="auto">
          <a:xfrm>
            <a:off x="971600" y="1844824"/>
            <a:ext cx="2963222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187624" y="3140968"/>
            <a:ext cx="1152128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666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cizojazyčné rozložení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kláves.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8186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dirty="0" smtClean="0"/>
              <a:t>Na </a:t>
            </a:r>
            <a:r>
              <a:rPr lang="cs-CZ" dirty="0" smtClean="0"/>
              <a:t>záložce </a:t>
            </a:r>
            <a:r>
              <a:rPr lang="cs-CZ" dirty="0" smtClean="0">
                <a:solidFill>
                  <a:srgbClr val="0070C0"/>
                </a:solidFill>
              </a:rPr>
              <a:t>Obecné</a:t>
            </a:r>
            <a:r>
              <a:rPr lang="cs-CZ" dirty="0" smtClean="0"/>
              <a:t> stiskneme tlačítko </a:t>
            </a:r>
            <a:r>
              <a:rPr lang="cs-CZ" dirty="0" smtClean="0">
                <a:solidFill>
                  <a:srgbClr val="0070C0"/>
                </a:solidFill>
              </a:rPr>
              <a:t>Přidat, </a:t>
            </a:r>
            <a:r>
              <a:rPr lang="cs-CZ" dirty="0" smtClean="0"/>
              <a:t>vybereme možnost </a:t>
            </a:r>
            <a:r>
              <a:rPr lang="cs-CZ" dirty="0" smtClean="0">
                <a:solidFill>
                  <a:srgbClr val="0070C0"/>
                </a:solidFill>
              </a:rPr>
              <a:t>Němčina – Klávesnice – </a:t>
            </a:r>
            <a:r>
              <a:rPr lang="cs-CZ" dirty="0" smtClean="0"/>
              <a:t>a zaškrtneme </a:t>
            </a:r>
            <a:r>
              <a:rPr lang="cs-CZ" dirty="0" smtClean="0">
                <a:solidFill>
                  <a:srgbClr val="0070C0"/>
                </a:solidFill>
              </a:rPr>
              <a:t>Německé </a:t>
            </a:r>
            <a:r>
              <a:rPr lang="cs-CZ" dirty="0" smtClean="0"/>
              <a:t>a potvrdíme tlačítkem </a:t>
            </a:r>
            <a:r>
              <a:rPr lang="cs-CZ" dirty="0" smtClean="0">
                <a:solidFill>
                  <a:srgbClr val="0070C0"/>
                </a:solidFill>
              </a:rPr>
              <a:t>OK.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24" y="1674027"/>
            <a:ext cx="4068862" cy="463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3347864" y="4204209"/>
            <a:ext cx="1008112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884" y="2632670"/>
            <a:ext cx="3971925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5508104" y="4924289"/>
            <a:ext cx="1008112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67544" y="1916832"/>
            <a:ext cx="1008112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62777" y="2924944"/>
            <a:ext cx="1008112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882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cizojazyčné rozložení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kláves.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8186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r>
              <a:rPr lang="cs-CZ" dirty="0" smtClean="0"/>
              <a:t>Instalaci </a:t>
            </a:r>
            <a:r>
              <a:rPr lang="cs-CZ" dirty="0" smtClean="0"/>
              <a:t>potvrdíme tlačítkem </a:t>
            </a:r>
            <a:r>
              <a:rPr lang="cs-CZ" dirty="0" smtClean="0">
                <a:solidFill>
                  <a:srgbClr val="0070C0"/>
                </a:solidFill>
              </a:rPr>
              <a:t>Použít</a:t>
            </a:r>
            <a:r>
              <a:rPr lang="cs-CZ" dirty="0" smtClean="0"/>
              <a:t> a následně stiskneme </a:t>
            </a:r>
            <a:r>
              <a:rPr lang="cs-CZ" dirty="0" smtClean="0">
                <a:solidFill>
                  <a:srgbClr val="0070C0"/>
                </a:solidFill>
              </a:rPr>
              <a:t>OK.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085" y="1412776"/>
            <a:ext cx="4105275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6804248" y="5661248"/>
            <a:ext cx="1008112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255666" y="5661247"/>
            <a:ext cx="1008112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36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cizojazyčné rozložení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kláves.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8186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dirty="0" smtClean="0"/>
              <a:t>Kontrolu </a:t>
            </a:r>
            <a:r>
              <a:rPr lang="cs-CZ" dirty="0" smtClean="0"/>
              <a:t>správné instalace provedeme stisknutím tlačítka </a:t>
            </a:r>
            <a:r>
              <a:rPr lang="cs-CZ" dirty="0"/>
              <a:t>volby jazyka v pravé dolní </a:t>
            </a:r>
            <a:endParaRPr lang="cs-CZ" dirty="0" smtClean="0"/>
          </a:p>
          <a:p>
            <a:r>
              <a:rPr lang="cs-CZ" dirty="0" smtClean="0"/>
              <a:t>    části </a:t>
            </a:r>
            <a:r>
              <a:rPr lang="cs-CZ" dirty="0"/>
              <a:t>obrazovky </a:t>
            </a:r>
            <a:r>
              <a:rPr lang="cs-CZ" dirty="0" smtClean="0">
                <a:solidFill>
                  <a:srgbClr val="0070C0"/>
                </a:solidFill>
              </a:rPr>
              <a:t>levým</a:t>
            </a:r>
            <a:r>
              <a:rPr lang="cs-CZ" dirty="0" smtClean="0"/>
              <a:t> </a:t>
            </a:r>
            <a:r>
              <a:rPr lang="cs-CZ" dirty="0">
                <a:solidFill>
                  <a:srgbClr val="0070C0"/>
                </a:solidFill>
              </a:rPr>
              <a:t>tlačítkem </a:t>
            </a:r>
            <a:r>
              <a:rPr lang="cs-CZ" dirty="0" smtClean="0">
                <a:solidFill>
                  <a:srgbClr val="0070C0"/>
                </a:solidFill>
              </a:rPr>
              <a:t>myši.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749" t="82613"/>
          <a:stretch/>
        </p:blipFill>
        <p:spPr bwMode="auto">
          <a:xfrm>
            <a:off x="3514302" y="2119327"/>
            <a:ext cx="348272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3500456" y="2492896"/>
            <a:ext cx="3015760" cy="3769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869160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Obrázky: foto autor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242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7275</TotalTime>
  <Words>312</Words>
  <Application>Microsoft Office PowerPoint</Application>
  <PresentationFormat>Předvádění na obrazovce (4:3)</PresentationFormat>
  <Paragraphs>48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100</cp:revision>
  <dcterms:created xsi:type="dcterms:W3CDTF">2011-05-26T14:17:08Z</dcterms:created>
  <dcterms:modified xsi:type="dcterms:W3CDTF">2012-03-11T22:05:00Z</dcterms:modified>
</cp:coreProperties>
</file>