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6"/>
  </p:notesMasterIdLst>
  <p:handoutMasterIdLst>
    <p:handoutMasterId r:id="rId7"/>
  </p:handoutMasterIdLst>
  <p:sldIdLst>
    <p:sldId id="257" r:id="rId2"/>
    <p:sldId id="266" r:id="rId3"/>
    <p:sldId id="262" r:id="rId4"/>
    <p:sldId id="265" r:id="rId5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CC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88099" autoAdjust="0"/>
  </p:normalViewPr>
  <p:slideViewPr>
    <p:cSldViewPr>
      <p:cViewPr>
        <p:scale>
          <a:sx n="90" d="100"/>
          <a:sy n="90" d="100"/>
        </p:scale>
        <p:origin x="-81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i="1" dirty="0" smtClean="0"/>
              <a:t>Poznámky: Žáci se snaží přepsat zadaný text. </a:t>
            </a:r>
            <a:endParaRPr lang="cs-CZ" i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143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410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89FC-B90A-4C3E-8F48-319753FF57D6}" type="datetime1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434C5-C947-406C-B38C-06D4623F4745}" type="datetime1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FBCC9-393C-4D5F-8F4C-5E5EF97C8E27}" type="datetime1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79A9-9017-43AD-95D2-8A6F5296D17B}" type="datetime1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72C59-0815-45AC-9B89-F9556FD19F6F}" type="datetime1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D6BAB-B232-4AB7-A401-1F5EDEE22F44}" type="datetime1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7127-3AB7-4E72-9D17-824131BA039F}" type="datetime1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0AAC7-3A84-439C-8C74-F85C545C58F7}" type="datetime1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3AABD-1342-4C0E-B060-62E07417265C}" type="datetime1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AEC9-FAC1-4289-8BC7-93E9927689BA}" type="datetime1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EE00E-9F92-479E-8FB5-3162D3A89BC8}" type="datetime1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15FD-4E29-4074-BBFA-60ACC492D431}" type="datetime1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0" y="1916832"/>
            <a:ext cx="9144000" cy="3816424"/>
          </a:xfrm>
        </p:spPr>
        <p:txBody>
          <a:bodyPr>
            <a:normAutofit lnSpcReduction="10000"/>
          </a:bodyPr>
          <a:lstStyle/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Informační a komunikační technologie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ovládání a nastavení počítače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Klávesnice – klávesové zkratky znaků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VY_32_INOVACE_09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1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Josef </a:t>
            </a:r>
            <a:r>
              <a:rPr lang="cs-CZ" sz="15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Haláček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08 - 2011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Informatika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8.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využití klávesových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zkratek.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PowerPoint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(spuštění klávesou F5, animace se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       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spouští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kliknutím myši), výklad nové látky, podrobnější metodika viz.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       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 jednotlivých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snímků.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dataprojektor.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003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0" y="31508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Klávesnice 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 klávesové zkratky 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znaků.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827584" y="1185716"/>
            <a:ext cx="59046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Nejpoužívanější klávesové zkratky znaků:</a:t>
            </a:r>
            <a:endParaRPr lang="en-US" sz="2000" dirty="0" smtClean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6510704"/>
              </p:ext>
            </p:extLst>
          </p:nvPr>
        </p:nvGraphicFramePr>
        <p:xfrm>
          <a:off x="1043608" y="1772816"/>
          <a:ext cx="7272807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/>
                <a:gridCol w="2520280"/>
                <a:gridCol w="35283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Znak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Název znaku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Klávesová zkratka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@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zavináč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Alt </a:t>
                      </a:r>
                      <a:r>
                        <a:rPr lang="cs-CZ" dirty="0" err="1" smtClean="0"/>
                        <a:t>Gr</a:t>
                      </a:r>
                      <a:r>
                        <a:rPr lang="cs-CZ" dirty="0" smtClean="0"/>
                        <a:t> + V (Alt </a:t>
                      </a:r>
                      <a:r>
                        <a:rPr lang="cs-CZ" dirty="0" err="1" smtClean="0"/>
                        <a:t>Gr</a:t>
                      </a:r>
                      <a:r>
                        <a:rPr lang="cs-CZ" dirty="0" smtClean="0"/>
                        <a:t> = pravý</a:t>
                      </a:r>
                      <a:r>
                        <a:rPr lang="cs-CZ" baseline="0" dirty="0" smtClean="0"/>
                        <a:t> Alt)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$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dolar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Alt </a:t>
                      </a:r>
                      <a:r>
                        <a:rPr lang="cs-CZ" dirty="0" err="1" smtClean="0"/>
                        <a:t>Gr</a:t>
                      </a:r>
                      <a:r>
                        <a:rPr lang="cs-CZ" dirty="0" smtClean="0"/>
                        <a:t> + 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&amp;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ampersand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Alt </a:t>
                      </a:r>
                      <a:r>
                        <a:rPr lang="cs-CZ" dirty="0" err="1" smtClean="0"/>
                        <a:t>Gr</a:t>
                      </a:r>
                      <a:r>
                        <a:rPr lang="cs-CZ" dirty="0" smtClean="0"/>
                        <a:t> + 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\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zpětné lomítko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Alt </a:t>
                      </a:r>
                      <a:r>
                        <a:rPr lang="cs-CZ" dirty="0" err="1" smtClean="0"/>
                        <a:t>Gr</a:t>
                      </a:r>
                      <a:r>
                        <a:rPr lang="cs-CZ" dirty="0" smtClean="0"/>
                        <a:t> + Q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€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Euro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Alt </a:t>
                      </a:r>
                      <a:r>
                        <a:rPr lang="cs-CZ" dirty="0" err="1" smtClean="0"/>
                        <a:t>Gr</a:t>
                      </a:r>
                      <a:r>
                        <a:rPr lang="cs-CZ" dirty="0" smtClean="0"/>
                        <a:t> + 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aseline="0" dirty="0" smtClean="0"/>
                        <a:t>°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stupně Celsia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Alt</a:t>
                      </a:r>
                      <a:r>
                        <a:rPr lang="cs-CZ" baseline="0" dirty="0" smtClean="0"/>
                        <a:t> + 0176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®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reg</a:t>
                      </a:r>
                      <a:r>
                        <a:rPr lang="cs-CZ" dirty="0" smtClean="0"/>
                        <a:t>. obchodní značka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Alt + 0174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copyright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Alt</a:t>
                      </a:r>
                      <a:r>
                        <a:rPr lang="cs-CZ" baseline="0" dirty="0" smtClean="0"/>
                        <a:t> + 0169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ß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ostré 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Alt</a:t>
                      </a:r>
                      <a:r>
                        <a:rPr lang="cs-CZ" baseline="0" dirty="0" smtClean="0"/>
                        <a:t> + 0223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‰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promile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Alt +</a:t>
                      </a:r>
                      <a:r>
                        <a:rPr lang="cs-CZ" baseline="0" dirty="0" smtClean="0"/>
                        <a:t> 0137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761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4" t="29820" r="11674" b="29820"/>
          <a:stretch/>
        </p:blipFill>
        <p:spPr bwMode="auto">
          <a:xfrm>
            <a:off x="179512" y="980728"/>
            <a:ext cx="8847251" cy="26189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62135" y="3789040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Př.: © je značka pro copyright.</a:t>
            </a:r>
            <a:endParaRPr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051720" y="4365104"/>
            <a:ext cx="6696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tiskneme </a:t>
            </a:r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klávesu </a:t>
            </a:r>
            <a:r>
              <a:rPr lang="cs-CZ" i="1" dirty="0" smtClean="0">
                <a:solidFill>
                  <a:srgbClr val="FF0000"/>
                </a:solidFill>
              </a:rPr>
              <a:t>Alt</a:t>
            </a:r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 a držíme ji a napíšeme číslo </a:t>
            </a:r>
            <a:r>
              <a:rPr lang="cs-CZ" i="1" dirty="0" smtClean="0">
                <a:solidFill>
                  <a:srgbClr val="FF0000"/>
                </a:solidFill>
              </a:rPr>
              <a:t>0169</a:t>
            </a:r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, uvolníme klávesu </a:t>
            </a:r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Alt.</a:t>
            </a:r>
            <a:endParaRPr lang="cs-CZ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39552" y="404664"/>
            <a:ext cx="79208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Klávesnice </a:t>
            </a:r>
            <a:r>
              <a:rPr lang="cs-CZ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 nejpoužívanější klávesové zkratky </a:t>
            </a:r>
            <a:r>
              <a:rPr lang="cs-CZ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znaků.</a:t>
            </a:r>
            <a:endParaRPr lang="cs-CZ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899592" y="3807434"/>
            <a:ext cx="36004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0" name="Skupina 19"/>
          <p:cNvGrpSpPr/>
          <p:nvPr/>
        </p:nvGrpSpPr>
        <p:grpSpPr>
          <a:xfrm>
            <a:off x="7232773" y="3039620"/>
            <a:ext cx="795611" cy="346712"/>
            <a:chOff x="3635896" y="2348880"/>
            <a:chExt cx="288032" cy="346712"/>
          </a:xfrm>
        </p:grpSpPr>
        <p:sp>
          <p:nvSpPr>
            <p:cNvPr id="21" name="Obdélník 20"/>
            <p:cNvSpPr/>
            <p:nvPr/>
          </p:nvSpPr>
          <p:spPr>
            <a:xfrm>
              <a:off x="3635896" y="2348880"/>
              <a:ext cx="288032" cy="34671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3635896" y="2359913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 smtClean="0"/>
                <a:t>0</a:t>
              </a:r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5400092" y="3710455"/>
            <a:ext cx="5040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srgbClr val="FF0000"/>
                </a:solidFill>
              </a:rPr>
              <a:t>©</a:t>
            </a:r>
            <a:endParaRPr lang="cs-CZ" sz="3000" dirty="0">
              <a:solidFill>
                <a:srgbClr val="FF0000"/>
              </a:solidFill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1475656" y="3068960"/>
            <a:ext cx="468052" cy="288032"/>
            <a:chOff x="929173" y="5085184"/>
            <a:chExt cx="1015540" cy="288032"/>
          </a:xfrm>
        </p:grpSpPr>
        <p:sp>
          <p:nvSpPr>
            <p:cNvPr id="13" name="Obdélník 12"/>
            <p:cNvSpPr/>
            <p:nvPr/>
          </p:nvSpPr>
          <p:spPr>
            <a:xfrm>
              <a:off x="929173" y="5085184"/>
              <a:ext cx="997499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929173" y="5096217"/>
              <a:ext cx="10155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b="1" dirty="0" smtClean="0"/>
                <a:t>Alt</a:t>
              </a:r>
              <a:endParaRPr lang="cs-CZ" sz="1200" b="1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7236296" y="2708920"/>
            <a:ext cx="288032" cy="346712"/>
            <a:chOff x="3635896" y="2348880"/>
            <a:chExt cx="288032" cy="346712"/>
          </a:xfrm>
        </p:grpSpPr>
        <p:sp>
          <p:nvSpPr>
            <p:cNvPr id="17" name="Obdélník 16"/>
            <p:cNvSpPr/>
            <p:nvPr/>
          </p:nvSpPr>
          <p:spPr>
            <a:xfrm>
              <a:off x="3635896" y="2348880"/>
              <a:ext cx="288032" cy="34671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3635896" y="2359913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1</a:t>
              </a: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8028384" y="2334921"/>
            <a:ext cx="288032" cy="346712"/>
            <a:chOff x="3635896" y="2348880"/>
            <a:chExt cx="288032" cy="346712"/>
          </a:xfrm>
        </p:grpSpPr>
        <p:sp>
          <p:nvSpPr>
            <p:cNvPr id="25" name="Obdélník 24"/>
            <p:cNvSpPr/>
            <p:nvPr/>
          </p:nvSpPr>
          <p:spPr>
            <a:xfrm>
              <a:off x="3635896" y="2348880"/>
              <a:ext cx="288032" cy="34671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3635896" y="2359913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6</a:t>
              </a:r>
              <a:endParaRPr lang="cs-CZ" sz="1200" dirty="0" smtClean="0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8028384" y="1999242"/>
            <a:ext cx="288032" cy="346712"/>
            <a:chOff x="3635896" y="2348880"/>
            <a:chExt cx="288032" cy="346712"/>
          </a:xfrm>
        </p:grpSpPr>
        <p:sp>
          <p:nvSpPr>
            <p:cNvPr id="28" name="Obdélník 27"/>
            <p:cNvSpPr/>
            <p:nvPr/>
          </p:nvSpPr>
          <p:spPr>
            <a:xfrm>
              <a:off x="3635896" y="2348880"/>
              <a:ext cx="288032" cy="34671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3635896" y="2359913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9</a:t>
              </a:r>
              <a:endParaRPr lang="cs-CZ" sz="1200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100212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7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8420</TotalTime>
  <Words>244</Words>
  <Application>Microsoft Office PowerPoint</Application>
  <PresentationFormat>Předvádění na obrazovce (4:3)</PresentationFormat>
  <Paragraphs>71</Paragraphs>
  <Slides>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 </vt:lpstr>
      <vt:lpstr>Prezentace aplikace PowerPoint</vt:lpstr>
      <vt:lpstr>Prezentace aplikace PowerPoint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Martin Králík</cp:lastModifiedBy>
  <cp:revision>105</cp:revision>
  <dcterms:created xsi:type="dcterms:W3CDTF">2011-05-26T14:17:08Z</dcterms:created>
  <dcterms:modified xsi:type="dcterms:W3CDTF">2012-03-11T22:09:30Z</dcterms:modified>
</cp:coreProperties>
</file>