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3A271A1-F6D6-438B-A432-4747EE7ECD40}" type="datetimeFigureOut">
              <a:rPr lang="en-US" smtClean="0"/>
              <a:pPr algn="ctr" eaLnBrk="1" latinLnBrk="0" hangingPunct="1"/>
              <a:t>7/24/2011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kumimoji="0" lang="en-US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7/24/2011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56218" y="2780171"/>
            <a:ext cx="50728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VY_32_INOVACE_01_PARDUBICKY KRAJ_18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2"/>
          <p:cNvSpPr txBox="1">
            <a:spLocks noChangeArrowheads="1"/>
          </p:cNvSpPr>
          <p:nvPr/>
        </p:nvSpPr>
        <p:spPr bwMode="auto">
          <a:xfrm>
            <a:off x="681038" y="3573016"/>
            <a:ext cx="77771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 dirty="0">
                <a:latin typeface="Times New Roman" pitchFamily="18" charset="0"/>
              </a:rPr>
              <a:t>Název projektu:	OP VK 1.4 42937515</a:t>
            </a:r>
          </a:p>
          <a:p>
            <a:r>
              <a:rPr lang="cs-CZ" sz="1600" b="1" dirty="0">
                <a:latin typeface="Times New Roman" pitchFamily="18" charset="0"/>
              </a:rPr>
              <a:t>Číslo projektu:	</a:t>
            </a:r>
            <a:r>
              <a:rPr lang="cs-CZ" sz="1600" b="1" dirty="0">
                <a:solidFill>
                  <a:srgbClr val="000000"/>
                </a:solidFill>
                <a:latin typeface="Times New Roman" pitchFamily="18" charset="0"/>
              </a:rPr>
              <a:t>CZ.1.07/1.4.00/21.1253</a:t>
            </a:r>
          </a:p>
          <a:p>
            <a:pPr eaLnBrk="1" hangingPunct="1"/>
            <a:r>
              <a:rPr lang="cs-CZ" sz="1600" b="1" dirty="0" smtClean="0">
                <a:latin typeface="Times New Roman" pitchFamily="18" charset="0"/>
              </a:rPr>
              <a:t>Název </a:t>
            </a:r>
            <a:r>
              <a:rPr lang="cs-CZ" sz="1600" b="1" dirty="0">
                <a:latin typeface="Times New Roman" pitchFamily="18" charset="0"/>
              </a:rPr>
              <a:t>šablony:	</a:t>
            </a:r>
            <a:r>
              <a:rPr lang="cs-CZ" sz="1600" b="1" dirty="0">
                <a:latin typeface="Times New Roman" pitchFamily="18" charset="0"/>
                <a:cs typeface="Arial" charset="0"/>
              </a:rPr>
              <a:t>III/2 </a:t>
            </a:r>
            <a:r>
              <a:rPr lang="cs-CZ" sz="1600" b="1" dirty="0">
                <a:latin typeface="Times New Roman" pitchFamily="18" charset="0"/>
              </a:rPr>
              <a:t>Inovace a zkvalitnění výuky prostřednictvím ICT</a:t>
            </a:r>
          </a:p>
          <a:p>
            <a:pPr eaLnBrk="1" hangingPunct="1"/>
            <a:r>
              <a:rPr lang="cs-CZ" sz="1600" b="1" dirty="0">
                <a:latin typeface="Times New Roman" pitchFamily="18" charset="0"/>
              </a:rPr>
              <a:t>Název školy:	Základní škola Dašice, okres </a:t>
            </a:r>
            <a:r>
              <a:rPr lang="cs-CZ" sz="1600" b="1" dirty="0" smtClean="0">
                <a:latin typeface="Times New Roman" pitchFamily="18" charset="0"/>
              </a:rPr>
              <a:t>Pardubice</a:t>
            </a:r>
          </a:p>
          <a:p>
            <a:pPr eaLnBrk="1" hangingPunct="1"/>
            <a:r>
              <a:rPr lang="cs-CZ" sz="1600" b="1" dirty="0" smtClean="0">
                <a:latin typeface="Times New Roman" pitchFamily="18" charset="0"/>
              </a:rPr>
              <a:t>Autor výstupu:	Jitka Vaňousová</a:t>
            </a:r>
            <a:endParaRPr lang="cs-CZ" sz="1600" b="1" dirty="0">
              <a:latin typeface="Times New Roman" pitchFamily="18" charset="0"/>
            </a:endParaRPr>
          </a:p>
          <a:p>
            <a:pPr eaLnBrk="1" hangingPunct="1"/>
            <a:endParaRPr lang="cs-CZ" sz="1600" b="1" dirty="0">
              <a:latin typeface="Times New Roman" pitchFamily="18" charset="0"/>
              <a:cs typeface="Arial" charset="0"/>
            </a:endParaRP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004792"/>
              </p:ext>
            </p:extLst>
          </p:nvPr>
        </p:nvGraphicFramePr>
        <p:xfrm>
          <a:off x="4084048" y="602326"/>
          <a:ext cx="982662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Rastrový obrázek" r:id="rId4" imgW="3000000" imgH="2980952" progId="PBrush">
                  <p:embed/>
                </p:oleObj>
              </mc:Choice>
              <mc:Fallback>
                <p:oleObj name="Rastrový obrázek" r:id="rId4" imgW="3000000" imgH="2980952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4048" y="602326"/>
                        <a:ext cx="982662" cy="97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>
          <a:xfrm>
            <a:off x="395536" y="1672083"/>
            <a:ext cx="8424936" cy="1082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 smtClean="0">
                <a:solidFill>
                  <a:srgbClr val="FF0000"/>
                </a:solidFill>
              </a:rPr>
              <a:t>PARDUBICE - PRAVOPIS </a:t>
            </a:r>
            <a:r>
              <a:rPr lang="cs-CZ" sz="4800" dirty="0">
                <a:solidFill>
                  <a:srgbClr val="FF0000"/>
                </a:solidFill>
              </a:rPr>
              <a:t>VELKÝCH PÍSMEN</a:t>
            </a:r>
            <a:endParaRPr lang="cs-CZ" sz="4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68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jména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283592"/>
            <a:ext cx="3886200" cy="1891016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853370"/>
            <a:ext cx="3886200" cy="275145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Pardubický kraj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pardubický okres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046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71601" y="2743200"/>
            <a:ext cx="4280520" cy="3062064"/>
          </a:xfrm>
        </p:spPr>
        <p:txBody>
          <a:bodyPr>
            <a:normAutofit/>
          </a:bodyPr>
          <a:lstStyle/>
          <a:p>
            <a:r>
              <a:rPr lang="cs-CZ" dirty="0" smtClean="0"/>
              <a:t>východní Čechy</a:t>
            </a:r>
          </a:p>
          <a:p>
            <a:r>
              <a:rPr lang="cs-CZ" dirty="0" smtClean="0"/>
              <a:t>Polabská nížina</a:t>
            </a:r>
          </a:p>
          <a:p>
            <a:r>
              <a:rPr lang="cs-CZ" dirty="0" smtClean="0"/>
              <a:t>Železné hory</a:t>
            </a:r>
          </a:p>
          <a:p>
            <a:r>
              <a:rPr lang="cs-CZ" dirty="0" smtClean="0"/>
              <a:t>Opatovický kanál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Zeměpisné názvy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005064"/>
            <a:ext cx="4211960" cy="210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8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645024"/>
            <a:ext cx="4104456" cy="2734594"/>
          </a:xfrm>
          <a:prstGeom prst="rect">
            <a:avLst/>
          </a:prstGeom>
        </p:spPr>
      </p:pic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71601" y="2743200"/>
            <a:ext cx="3920479" cy="2341984"/>
          </a:xfrm>
        </p:spPr>
        <p:txBody>
          <a:bodyPr>
            <a:normAutofit/>
          </a:bodyPr>
          <a:lstStyle/>
          <a:p>
            <a:r>
              <a:rPr lang="cs-CZ" dirty="0" smtClean="0"/>
              <a:t>Lázně Bohdaneč</a:t>
            </a:r>
          </a:p>
          <a:p>
            <a:r>
              <a:rPr lang="cs-CZ" dirty="0" smtClean="0"/>
              <a:t>Heřmanův Městec</a:t>
            </a:r>
          </a:p>
          <a:p>
            <a:r>
              <a:rPr lang="cs-CZ" dirty="0" smtClean="0"/>
              <a:t>Kladruby nad Labem</a:t>
            </a:r>
          </a:p>
          <a:p>
            <a:r>
              <a:rPr lang="cs-CZ" dirty="0" smtClean="0"/>
              <a:t>Holice v Čechách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Názvy obcí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00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376" y="3140968"/>
            <a:ext cx="4427984" cy="3320988"/>
          </a:xfrm>
          <a:prstGeom prst="rect">
            <a:avLst/>
          </a:prstGeom>
        </p:spPr>
      </p:pic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71601" y="2743200"/>
            <a:ext cx="4064495" cy="1621904"/>
          </a:xfrm>
        </p:spPr>
        <p:txBody>
          <a:bodyPr/>
          <a:lstStyle/>
          <a:p>
            <a:r>
              <a:rPr lang="cs-CZ" dirty="0" smtClean="0"/>
              <a:t>Hrad Kunětická hora</a:t>
            </a:r>
          </a:p>
          <a:p>
            <a:r>
              <a:rPr lang="cs-CZ" dirty="0" smtClean="0"/>
              <a:t>Památník dr. Emila Holuba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a muzea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23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3494112"/>
          </a:xfrm>
        </p:spPr>
        <p:txBody>
          <a:bodyPr>
            <a:normAutofit/>
          </a:bodyPr>
          <a:lstStyle/>
          <a:p>
            <a:r>
              <a:rPr lang="cs-CZ" sz="1000" i="1" dirty="0" smtClean="0"/>
              <a:t>Obr. 1, str. 2: www</a:t>
            </a:r>
            <a:r>
              <a:rPr lang="cs-CZ" sz="1000" i="1" dirty="0"/>
              <a:t>. topograf.cz</a:t>
            </a:r>
            <a:r>
              <a:rPr lang="cs-CZ" sz="1000" dirty="0"/>
              <a:t> [online]. 2006 [cit. 2011-03-21]. Správní mapa ČR. Dostupné z WWW: &lt;http://spravnimapa.topograf.cz/</a:t>
            </a:r>
            <a:r>
              <a:rPr lang="cs-CZ" sz="1000" dirty="0" err="1"/>
              <a:t>pardubicky</a:t>
            </a:r>
            <a:r>
              <a:rPr lang="cs-CZ" sz="1000" dirty="0"/>
              <a:t>-kraj</a:t>
            </a:r>
            <a:r>
              <a:rPr lang="cs-CZ" sz="1000" dirty="0" smtClean="0"/>
              <a:t>&gt;.</a:t>
            </a:r>
          </a:p>
          <a:p>
            <a:r>
              <a:rPr lang="cs-CZ" sz="1000" i="1" dirty="0" smtClean="0"/>
              <a:t>Obr. 2, str. 2: www.czso.cz</a:t>
            </a:r>
            <a:r>
              <a:rPr lang="cs-CZ" sz="1000" dirty="0" smtClean="0"/>
              <a:t> </a:t>
            </a:r>
            <a:r>
              <a:rPr lang="cs-CZ" sz="1000" dirty="0"/>
              <a:t>[online]. 2011 [cit. 2011-03-21]. Okres Pardubice. Dostupné z WWW: &lt;http://www.czso.cz/</a:t>
            </a:r>
            <a:r>
              <a:rPr lang="cs-CZ" sz="1000" dirty="0" err="1"/>
              <a:t>xe</a:t>
            </a:r>
            <a:r>
              <a:rPr lang="cs-CZ" sz="1000" dirty="0"/>
              <a:t>/</a:t>
            </a:r>
            <a:r>
              <a:rPr lang="cs-CZ" sz="1000" dirty="0" err="1"/>
              <a:t>redakce.nsf</a:t>
            </a:r>
            <a:r>
              <a:rPr lang="cs-CZ" sz="1000" dirty="0"/>
              <a:t>/i/okres_pardubicegraf.cz/</a:t>
            </a:r>
            <a:r>
              <a:rPr lang="cs-CZ" sz="1000" dirty="0" err="1"/>
              <a:t>pardubicky</a:t>
            </a:r>
            <a:r>
              <a:rPr lang="cs-CZ" sz="1000" dirty="0"/>
              <a:t>-kraj</a:t>
            </a:r>
            <a:r>
              <a:rPr lang="cs-CZ" sz="1000" dirty="0" smtClean="0"/>
              <a:t>&gt;.</a:t>
            </a:r>
          </a:p>
          <a:p>
            <a:r>
              <a:rPr lang="cs-CZ" sz="1000" dirty="0"/>
              <a:t>O</a:t>
            </a:r>
            <a:r>
              <a:rPr lang="cs-CZ" sz="1000" dirty="0" smtClean="0"/>
              <a:t>br. 3, str. 3: Soubor:Se%C4%8D </a:t>
            </a:r>
            <a:r>
              <a:rPr lang="cs-CZ" sz="1000" dirty="0"/>
              <a:t>- p%C5%99ehrada, ostr%C5%AFvek.jpg. In </a:t>
            </a:r>
            <a:r>
              <a:rPr lang="cs-CZ" sz="1000" i="1" dirty="0" err="1"/>
              <a:t>Wikipedia</a:t>
            </a:r>
            <a:r>
              <a:rPr lang="cs-CZ" sz="1000" i="1" dirty="0"/>
              <a:t> 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St. </a:t>
            </a:r>
            <a:r>
              <a:rPr lang="cs-CZ" sz="1000" dirty="0" err="1"/>
              <a:t>Petersburg</a:t>
            </a:r>
            <a:r>
              <a:rPr lang="cs-CZ" sz="1000" dirty="0"/>
              <a:t> (Florida) : </a:t>
            </a:r>
            <a:r>
              <a:rPr lang="cs-CZ" sz="1000" dirty="0" err="1"/>
              <a:t>Wikipedia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3. 12. 2010, last </a:t>
            </a:r>
            <a:r>
              <a:rPr lang="cs-CZ" sz="1000" dirty="0" err="1"/>
              <a:t>modified</a:t>
            </a:r>
            <a:r>
              <a:rPr lang="cs-CZ" sz="1000" dirty="0"/>
              <a:t> on 30. 8. 2006 [cit. 2011-03-21]. Dostupné z WWW: &lt;http://cs.wikipedia.org/wiki/Soubor:Se%C4%8D_-_p%C5%99ehrada,_ostr%C5%AFvek.jpg</a:t>
            </a:r>
            <a:r>
              <a:rPr lang="cs-CZ" sz="1000" dirty="0" smtClean="0"/>
              <a:t>&gt;.</a:t>
            </a:r>
          </a:p>
          <a:p>
            <a:r>
              <a:rPr lang="cs-CZ" sz="1000" dirty="0" smtClean="0"/>
              <a:t>Obr. 4, str. 4: </a:t>
            </a:r>
            <a:r>
              <a:rPr lang="cs-CZ" sz="1000" dirty="0" err="1" smtClean="0"/>
              <a:t>Soubor:Kladruby</a:t>
            </a:r>
            <a:r>
              <a:rPr lang="cs-CZ" sz="1000" dirty="0" smtClean="0"/>
              <a:t> </a:t>
            </a:r>
            <a:r>
              <a:rPr lang="cs-CZ" sz="1000" dirty="0"/>
              <a:t>1.jpg. In </a:t>
            </a:r>
            <a:r>
              <a:rPr lang="cs-CZ" sz="1000" i="1" dirty="0" err="1"/>
              <a:t>Wikipedia</a:t>
            </a:r>
            <a:r>
              <a:rPr lang="cs-CZ" sz="1000" i="1" dirty="0"/>
              <a:t> 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St. </a:t>
            </a:r>
            <a:r>
              <a:rPr lang="cs-CZ" sz="1000" dirty="0" err="1"/>
              <a:t>Petersburg</a:t>
            </a:r>
            <a:r>
              <a:rPr lang="cs-CZ" sz="1000" dirty="0"/>
              <a:t> (Florida) : </a:t>
            </a:r>
            <a:r>
              <a:rPr lang="cs-CZ" sz="1000" dirty="0" err="1"/>
              <a:t>Wikipedia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17. 9. 2009, last </a:t>
            </a:r>
            <a:r>
              <a:rPr lang="cs-CZ" sz="1000" dirty="0" err="1"/>
              <a:t>modified</a:t>
            </a:r>
            <a:r>
              <a:rPr lang="cs-CZ" sz="1000" dirty="0"/>
              <a:t> on 22. 8. 2006 [cit. 2011-03-21]. Dostupné z WWW: &lt;http://cs.wikipedia.org/wiki/Soubor:Kladruby_1.jpg</a:t>
            </a:r>
            <a:r>
              <a:rPr lang="cs-CZ" sz="1000" dirty="0" smtClean="0"/>
              <a:t>&gt;.</a:t>
            </a:r>
          </a:p>
          <a:p>
            <a:r>
              <a:rPr lang="cs-CZ" sz="1000" dirty="0" smtClean="0"/>
              <a:t>Obr. 5, str. 5: Soubor:Kun%C4%9Btick%C3%A1 </a:t>
            </a:r>
            <a:r>
              <a:rPr lang="cs-CZ" sz="1000" dirty="0"/>
              <a:t>hora - Pohled od jihu.JPG. In </a:t>
            </a:r>
            <a:r>
              <a:rPr lang="cs-CZ" sz="1000" i="1" dirty="0" err="1"/>
              <a:t>Wikipedia</a:t>
            </a:r>
            <a:r>
              <a:rPr lang="cs-CZ" sz="1000" i="1" dirty="0"/>
              <a:t> : </a:t>
            </a:r>
            <a:r>
              <a:rPr lang="cs-CZ" sz="1000" i="1" dirty="0" err="1"/>
              <a:t>the</a:t>
            </a:r>
            <a:r>
              <a:rPr lang="cs-CZ" sz="1000" i="1" dirty="0"/>
              <a:t> free </a:t>
            </a:r>
            <a:r>
              <a:rPr lang="cs-CZ" sz="1000" i="1" dirty="0" err="1"/>
              <a:t>encyclopedia</a:t>
            </a:r>
            <a:r>
              <a:rPr lang="cs-CZ" sz="1000" dirty="0"/>
              <a:t> [online]. St. </a:t>
            </a:r>
            <a:r>
              <a:rPr lang="cs-CZ" sz="1000" dirty="0" err="1"/>
              <a:t>Petersburg</a:t>
            </a:r>
            <a:r>
              <a:rPr lang="cs-CZ" sz="1000" dirty="0"/>
              <a:t> (Florida) : </a:t>
            </a:r>
            <a:r>
              <a:rPr lang="cs-CZ" sz="1000" dirty="0" err="1"/>
              <a:t>Wikipedia</a:t>
            </a:r>
            <a:r>
              <a:rPr lang="cs-CZ" sz="1000" dirty="0"/>
              <a:t> </a:t>
            </a:r>
            <a:r>
              <a:rPr lang="cs-CZ" sz="1000" dirty="0" err="1"/>
              <a:t>Foundation</a:t>
            </a:r>
            <a:r>
              <a:rPr lang="cs-CZ" sz="1000" dirty="0"/>
              <a:t>, 16. 1. 2011, last </a:t>
            </a:r>
            <a:r>
              <a:rPr lang="cs-CZ" sz="1000" dirty="0" err="1"/>
              <a:t>modified</a:t>
            </a:r>
            <a:r>
              <a:rPr lang="cs-CZ" sz="1000" dirty="0"/>
              <a:t> on 29. 11. 2008 [cit. 2011-03-21]. Dostupné z WWW: &lt;http://cs.wikipedia.org/wiki/Soubor:Kun%C4%9Btick%C3%A1_hora_-_Pohled_od_jihu.JPG&gt;.</a:t>
            </a:r>
            <a:endParaRPr lang="cs-CZ" sz="10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072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121</TotalTime>
  <Words>142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Medián</vt:lpstr>
      <vt:lpstr>Rastrový obrázek</vt:lpstr>
      <vt:lpstr>Prezentace aplikace PowerPoint</vt:lpstr>
      <vt:lpstr>Vlastní jména</vt:lpstr>
      <vt:lpstr>Zeměpisné názvy</vt:lpstr>
      <vt:lpstr>Názvy obcí</vt:lpstr>
      <vt:lpstr>Památky a muzea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Vlastní jména</dc:title>
  <dc:creator>Lukáš Vaňous</dc:creator>
  <cp:lastModifiedBy>PCAdmin</cp:lastModifiedBy>
  <cp:revision>17</cp:revision>
  <dcterms:created xsi:type="dcterms:W3CDTF">2011-03-21T18:25:08Z</dcterms:created>
  <dcterms:modified xsi:type="dcterms:W3CDTF">2011-07-24T14:00:11Z</dcterms:modified>
</cp:coreProperties>
</file>