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VY_32_INOVACE_19_Voda pro život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Voda pro život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VY_32_INOVACE_19_Voda pro život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Voda pro život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AA3415-DD5E-4335-804D-27B5036A6E5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72E2A-D46E-4AE9-9890-46021AAF21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179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rozhovoru se žáky na dané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343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02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52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775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66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72E2A-D46E-4AE9-9890-46021AAF213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61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35041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 interaktivní pero, fixy na interaktivní tabuli </a:t>
            </a:r>
          </a:p>
          <a:p>
            <a:pPr lvl="0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interaktivní </a:t>
            </a:r>
            <a:r>
              <a:rPr lang="cs-CZ" sz="2400" dirty="0" smtClean="0"/>
              <a:t>získávání nových poznatků, seznámení žáků s významem vody pro </a:t>
            </a:r>
            <a:r>
              <a:rPr lang="cs-CZ" sz="2400" dirty="0" smtClean="0"/>
              <a:t>život.</a:t>
            </a:r>
            <a:endParaRPr lang="cs-CZ" sz="2400" dirty="0"/>
          </a:p>
          <a:p>
            <a:pPr lvl="0" hangingPunct="0"/>
            <a:r>
              <a:rPr lang="cs-CZ" sz="2400" dirty="0"/>
              <a:t>Metodické pokyny</a:t>
            </a:r>
            <a:r>
              <a:rPr lang="cs-CZ" sz="2400" dirty="0" smtClean="0"/>
              <a:t>: </a:t>
            </a:r>
            <a:r>
              <a:rPr lang="cs-CZ" sz="2400" dirty="0" smtClean="0"/>
              <a:t>Přemýšlej</a:t>
            </a:r>
            <a:r>
              <a:rPr lang="cs-CZ" sz="2400" dirty="0" smtClean="0"/>
              <a:t>, uvědom si vodu kolem sebe, uvědom si zdroj vody v našich vesnicích, spotřeba vody v našich domácnostech, šetření </a:t>
            </a:r>
            <a:r>
              <a:rPr lang="cs-CZ" sz="2400" dirty="0" smtClean="0"/>
              <a:t>vodou.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Život na Zemi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Přemýšlej, co potřebuje </a:t>
            </a:r>
            <a:r>
              <a:rPr lang="cs-CZ" sz="2800" b="1" u="sng" dirty="0" smtClean="0"/>
              <a:t>člověk </a:t>
            </a:r>
            <a:r>
              <a:rPr lang="cs-CZ" sz="2800" dirty="0" smtClean="0"/>
              <a:t>pro život? Bez čeho by vůbec nemohl žít?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Přemýšlej dál, co potřebují </a:t>
            </a:r>
            <a:r>
              <a:rPr lang="cs-CZ" sz="2800" u="sng" dirty="0" smtClean="0"/>
              <a:t>zvířata</a:t>
            </a:r>
            <a:r>
              <a:rPr lang="cs-CZ" sz="2800" dirty="0" smtClean="0"/>
              <a:t>, aby mohla vyrůstat? Co potřebují </a:t>
            </a:r>
            <a:r>
              <a:rPr lang="cs-CZ" sz="2800" u="sng" dirty="0" smtClean="0"/>
              <a:t>rostliny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Potřebujeme </a:t>
            </a:r>
            <a:r>
              <a:rPr lang="cs-CZ" sz="2800" u="sng" dirty="0" smtClean="0"/>
              <a:t>světlo</a:t>
            </a:r>
            <a:r>
              <a:rPr lang="cs-CZ" sz="2800" dirty="0" smtClean="0"/>
              <a:t> a </a:t>
            </a:r>
            <a:r>
              <a:rPr lang="cs-CZ" sz="2800" u="sng" dirty="0" smtClean="0"/>
              <a:t>teplo,  vzduch, vodu, potravu,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půdu.</a:t>
            </a:r>
            <a:endParaRPr lang="cs-CZ" sz="2800" u="sng" dirty="0" smtClean="0"/>
          </a:p>
        </p:txBody>
      </p:sp>
    </p:spTree>
    <p:extLst>
      <p:ext uri="{BB962C8B-B14F-4D97-AF65-F5344CB8AC3E}">
        <p14:creationId xmlns:p14="http://schemas.microsoft.com/office/powerpoint/2010/main" val="3987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Potok</a:t>
            </a:r>
          </a:p>
          <a:p>
            <a:r>
              <a:rPr lang="cs-CZ" dirty="0"/>
              <a:t>Řeka</a:t>
            </a:r>
          </a:p>
          <a:p>
            <a:r>
              <a:rPr lang="cs-CZ" dirty="0"/>
              <a:t>Jezero</a:t>
            </a:r>
          </a:p>
          <a:p>
            <a:r>
              <a:rPr lang="cs-CZ" dirty="0"/>
              <a:t>Rybník</a:t>
            </a:r>
          </a:p>
          <a:p>
            <a:r>
              <a:rPr lang="cs-CZ" dirty="0" smtClean="0"/>
              <a:t>Přehrada</a:t>
            </a:r>
          </a:p>
          <a:p>
            <a:r>
              <a:rPr lang="cs-CZ" dirty="0" smtClean="0"/>
              <a:t>Moře</a:t>
            </a:r>
            <a:endParaRPr lang="cs-CZ" dirty="0"/>
          </a:p>
          <a:p>
            <a:r>
              <a:rPr lang="cs-CZ" dirty="0" smtClean="0"/>
              <a:t>Oceán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Voda v přírodě</a:t>
            </a:r>
            <a:endParaRPr lang="cs-CZ" sz="3200" b="1" dirty="0"/>
          </a:p>
        </p:txBody>
      </p:sp>
      <p:pic>
        <p:nvPicPr>
          <p:cNvPr id="2050" name="Picture 2" descr="C:\Users\DykovaA\AppData\Local\Microsoft\Windows\Temporary Internet Files\Content.IE5\4UEXPAYC\MP9001452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48880"/>
            <a:ext cx="167202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AJXPIPX0\MP9001752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774" y="1789844"/>
            <a:ext cx="3049367" cy="193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P8WKSL4T\MP90017734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37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Potok</a:t>
            </a:r>
          </a:p>
          <a:p>
            <a:r>
              <a:rPr lang="cs-CZ" dirty="0"/>
              <a:t>Řeka</a:t>
            </a:r>
          </a:p>
          <a:p>
            <a:r>
              <a:rPr lang="cs-CZ" dirty="0"/>
              <a:t>Jezero</a:t>
            </a:r>
          </a:p>
          <a:p>
            <a:r>
              <a:rPr lang="cs-CZ" dirty="0"/>
              <a:t>Rybník</a:t>
            </a:r>
          </a:p>
          <a:p>
            <a:r>
              <a:rPr lang="cs-CZ" dirty="0" smtClean="0"/>
              <a:t>Přehrada</a:t>
            </a:r>
          </a:p>
          <a:p>
            <a:r>
              <a:rPr lang="cs-CZ" dirty="0" smtClean="0"/>
              <a:t>Moře</a:t>
            </a:r>
            <a:endParaRPr lang="cs-CZ" dirty="0"/>
          </a:p>
          <a:p>
            <a:r>
              <a:rPr lang="cs-CZ" dirty="0" smtClean="0"/>
              <a:t>Oceán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Voda v přírodě</a:t>
            </a:r>
            <a:endParaRPr lang="cs-CZ" sz="3200" b="1" dirty="0"/>
          </a:p>
        </p:txBody>
      </p:sp>
      <p:pic>
        <p:nvPicPr>
          <p:cNvPr id="3074" name="Picture 2" descr="C:\Users\DykovaA\AppData\Local\Microsoft\Windows\Temporary Internet Files\Content.IE5\ELUII0VD\MP9004372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774" y="2132856"/>
            <a:ext cx="1938805" cy="29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ME8L75X1\MP900427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670" y="2090564"/>
            <a:ext cx="299695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41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Voda u nás doma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Co všechno by v našich domovech nešlo dělat bez vody?</a:t>
            </a:r>
            <a:endParaRPr lang="cs-CZ" dirty="0"/>
          </a:p>
        </p:txBody>
      </p:sp>
      <p:pic>
        <p:nvPicPr>
          <p:cNvPr id="1029" name="Picture 5" descr="C:\Users\DykovaA\AppData\Local\Microsoft\Windows\Temporary Internet Files\Content.IE5\AM1I8PN9\MP9004117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53691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DE4CGPLA\MP9003996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49535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ykovaA\AppData\Local\Microsoft\Windows\Temporary Internet Files\Content.IE5\K0O7W0UI\MC900320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81128"/>
            <a:ext cx="1995866" cy="210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ykovaA\AppData\Local\Microsoft\Windows\Temporary Internet Files\Content.IE5\TSYA5CTC\MC9000134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406" y="-209"/>
            <a:ext cx="155171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27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Voda u nás doma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Co všechno by v našich domovech nešlo dělat bez vody?</a:t>
            </a:r>
            <a:endParaRPr lang="cs-CZ" dirty="0"/>
          </a:p>
        </p:txBody>
      </p:sp>
      <p:pic>
        <p:nvPicPr>
          <p:cNvPr id="2050" name="Picture 2" descr="C:\Users\DykovaA\AppData\Local\Microsoft\Windows\Temporary Internet Files\Content.IE5\DE4CGPLA\MC900370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987635"/>
            <a:ext cx="177461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AM1I8PN9\MC9003012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1865722" cy="222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S7687CZ2\MC900391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11484"/>
            <a:ext cx="2172742" cy="261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AM1I8PN9\MP9004006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91545"/>
            <a:ext cx="1944216" cy="243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860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Voda u nás doma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Co všechno by v našich domovech nešlo dělat bez vody?</a:t>
            </a:r>
            <a:endParaRPr lang="cs-CZ" dirty="0"/>
          </a:p>
        </p:txBody>
      </p:sp>
      <p:pic>
        <p:nvPicPr>
          <p:cNvPr id="3074" name="Picture 2" descr="C:\Users\DykovaA\AppData\Local\Microsoft\Windows\Temporary Internet Files\Content.IE5\AM1I8PN9\MP9004067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2644"/>
            <a:ext cx="3384376" cy="225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S7687CZ2\MC9002505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2430855" cy="188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AM1I8PN9\MC900338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92704"/>
            <a:ext cx="1800200" cy="3102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79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ykovaA\AppData\Local\Microsoft\Windows\Temporary Internet Files\Content.IE5\UQJHOVAV\MP9004308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14" y="188640"/>
            <a:ext cx="8694631" cy="637832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85830" y="836712"/>
            <a:ext cx="597234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22. březen – Světový den vody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2586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292</Words>
  <Application>Microsoft Office PowerPoint</Application>
  <PresentationFormat>Předvádění na obrazovce (4:3)</PresentationFormat>
  <Paragraphs>55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Život na Zemi</vt:lpstr>
      <vt:lpstr>Voda v přírodě</vt:lpstr>
      <vt:lpstr>Voda v přírodě</vt:lpstr>
      <vt:lpstr>Voda u nás doma</vt:lpstr>
      <vt:lpstr>Voda u nás doma</vt:lpstr>
      <vt:lpstr>Voda u nás doma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19</cp:revision>
  <dcterms:created xsi:type="dcterms:W3CDTF">2011-08-21T15:31:45Z</dcterms:created>
  <dcterms:modified xsi:type="dcterms:W3CDTF">2012-03-12T05:43:41Z</dcterms:modified>
</cp:coreProperties>
</file>