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63" r:id="rId4"/>
    <p:sldId id="266" r:id="rId5"/>
    <p:sldId id="261" r:id="rId6"/>
    <p:sldId id="260" r:id="rId7"/>
    <p:sldId id="256" r:id="rId8"/>
    <p:sldId id="257" r:id="rId9"/>
    <p:sldId id="258" r:id="rId10"/>
    <p:sldId id="259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D8B48-E496-4C86-A045-ADC84DE06E2B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0782C-2EE4-4836-BB54-A140C675B6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2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916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5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83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784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493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281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083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445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386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266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086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1077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515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096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162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704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652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431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9226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987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837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9999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5836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8594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6718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3143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3839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4843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8110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4884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8034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9917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75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7D67C-4FDD-4473-B8C3-C1345C849A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11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689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4E21C-5B07-4D85-88C9-1B8A602A1A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436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Jízdní řády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VY_32_INOVACE_19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656784" cy="23511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ZPRACOVÁNÍ A VYUŽITÍ INFORMACÍ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Mgr. Iveta Mocharová</a:t>
            </a:r>
            <a:endParaRPr lang="pl-PL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94800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4009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</a:t>
            </a:r>
            <a:r>
              <a:rPr lang="cs-CZ" sz="2400" dirty="0">
                <a:latin typeface="Times New Roman"/>
                <a:ea typeface="Calibri"/>
              </a:rPr>
              <a:t>Pohyb po </a:t>
            </a:r>
            <a:r>
              <a:rPr lang="cs-CZ" sz="2400" dirty="0" smtClean="0">
                <a:latin typeface="Times New Roman"/>
                <a:ea typeface="Calibri"/>
              </a:rPr>
              <a:t>webu - </a:t>
            </a:r>
            <a:r>
              <a:rPr lang="cs-CZ" sz="2400" dirty="0">
                <a:latin typeface="Times New Roman"/>
                <a:ea typeface="Calibri"/>
              </a:rPr>
              <a:t>mapy a jízdní </a:t>
            </a:r>
            <a:r>
              <a:rPr lang="cs-CZ" sz="2400" dirty="0" smtClean="0">
                <a:latin typeface="Times New Roman"/>
                <a:ea typeface="Calibri"/>
              </a:rPr>
              <a:t>řády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“.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Žáci se seznamují s metodami a formami vyhledávání potřebných informací na Internetu, učí se správně formulovat svůj požadavek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závěru prezentace si žáci na  konkrétním úkolu  ověří nové poznatky a vlastní zkušeností získají potřebné znalosti pro úspěšné a rychlé vyhledání informací.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m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ůže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krátké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nového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2825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92899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se rozhodnete cestovat vlakem nebo autobusem, můžete si dopředu na Internetu vyhledat spojení, které najdete na adrese                       . </a:t>
            </a:r>
            <a:endParaRPr lang="cs-CZ" sz="3200" u="sng" dirty="0" smtClean="0">
              <a:solidFill>
                <a:schemeClr val="bg1">
                  <a:lumMod val="8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stránce pro vyhledání spojení se nachází formulář, který musíte správně bez překlepů vyplnit, odkud a kam chcete jet a hlavně který den hodláte cestu uskutečnit, protože některé vlaky a autobusy nejezdí denně. Můžete si zadat i speciální požadavky, např. jestli chcete jet bez přestupování nebo s přestupem. U každého spojení je vidět, kdy a kde přestupujete, kolik km ujedete a kolik korun bude cesta stát. Pokud budete chtít požadavky změnit, vrátíte se zpět na formulář a změníte své požadavky.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48213" y="1160982"/>
            <a:ext cx="2035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www.idos.cz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0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928992" cy="6120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9815" y="1156102"/>
            <a:ext cx="2637582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bílého řádku napíšeme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44753" y="1617767"/>
            <a:ext cx="9476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ízdní řády</a:t>
            </a:r>
            <a:endParaRPr lang="cs-CZ" sz="1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2346446"/>
            <a:ext cx="3538148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levým tlačítkem myši klikneme 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75856" y="1340768"/>
            <a:ext cx="288032" cy="415498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6300192" y="1756266"/>
            <a:ext cx="2160240" cy="77484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687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7" y="137456"/>
            <a:ext cx="8942851" cy="60998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26369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4650">
            <a:off x="2752630" y="2088112"/>
            <a:ext cx="6115050" cy="370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3933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5" y="116632"/>
            <a:ext cx="9060992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2420888"/>
            <a:ext cx="1145891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Vybereme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483768" y="2790220"/>
            <a:ext cx="720080" cy="2787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75656" y="2236222"/>
            <a:ext cx="633507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236222"/>
            <a:ext cx="633507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>
            <a:stCxn id="5" idx="2"/>
          </p:cNvCxnSpPr>
          <p:nvPr/>
        </p:nvCxnSpPr>
        <p:spPr>
          <a:xfrm>
            <a:off x="1792410" y="2605554"/>
            <a:ext cx="115294" cy="463406"/>
          </a:xfrm>
          <a:prstGeom prst="straightConnector1">
            <a:avLst/>
          </a:prstGeom>
          <a:ln w="190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043608" y="2605554"/>
            <a:ext cx="576064" cy="535414"/>
          </a:xfrm>
          <a:prstGeom prst="straightConnector1">
            <a:avLst/>
          </a:prstGeom>
          <a:ln w="190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3276" y="3095626"/>
            <a:ext cx="1412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Napíšeme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173059" y="3410975"/>
            <a:ext cx="446613" cy="5398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043608" y="3645024"/>
            <a:ext cx="576064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7751" y="3669230"/>
            <a:ext cx="112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yplníme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hnutá šipka nahoru 20"/>
          <p:cNvSpPr/>
          <p:nvPr/>
        </p:nvSpPr>
        <p:spPr>
          <a:xfrm rot="737581">
            <a:off x="245972" y="4127942"/>
            <a:ext cx="1025574" cy="398550"/>
          </a:xfrm>
          <a:prstGeom prst="curvedUpArrow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nahoru 24"/>
          <p:cNvSpPr/>
          <p:nvPr/>
        </p:nvSpPr>
        <p:spPr>
          <a:xfrm rot="20743519">
            <a:off x="1318453" y="4236088"/>
            <a:ext cx="1020516" cy="303885"/>
          </a:xfrm>
          <a:prstGeom prst="curvedUp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nahoru 25"/>
          <p:cNvSpPr/>
          <p:nvPr/>
        </p:nvSpPr>
        <p:spPr>
          <a:xfrm>
            <a:off x="2360680" y="4221088"/>
            <a:ext cx="771160" cy="288032"/>
          </a:xfrm>
          <a:prstGeom prst="curvedUp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1767" y="5188550"/>
            <a:ext cx="3454792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Levým tlačítkem myši klikneme 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 flipV="1">
            <a:off x="2109163" y="4797152"/>
            <a:ext cx="1451606" cy="576064"/>
          </a:xfrm>
          <a:prstGeom prst="straightConnector1">
            <a:avLst/>
          </a:prstGeom>
          <a:ln w="19050">
            <a:solidFill>
              <a:srgbClr val="FF0000"/>
            </a:solidFill>
            <a:prstDash val="lg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5691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11" grpId="0"/>
      <p:bldP spid="20" grpId="0"/>
      <p:bldP spid="21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4" y="188640"/>
            <a:ext cx="9060992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pisek se šipkou dolů 2"/>
          <p:cNvSpPr/>
          <p:nvPr/>
        </p:nvSpPr>
        <p:spPr>
          <a:xfrm>
            <a:off x="971600" y="809261"/>
            <a:ext cx="4392488" cy="914400"/>
          </a:xfrm>
          <a:prstGeom prst="downArrowCallout">
            <a:avLst/>
          </a:prstGeom>
          <a:solidFill>
            <a:srgbClr val="0033CC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>
                    <a:lumMod val="85000"/>
                  </a:schemeClr>
                </a:solidFill>
                <a:latin typeface="Times New Roman" pitchFamily="18" charset="0"/>
                <a:cs typeface="Times New Roman" pitchFamily="18" charset="0"/>
              </a:rPr>
              <a:t>NALEZENÉ   SPOJE</a:t>
            </a:r>
            <a:endParaRPr lang="cs-CZ" sz="3600" dirty="0">
              <a:solidFill>
                <a:schemeClr val="bg1">
                  <a:lumMod val="8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3854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8" y="188640"/>
            <a:ext cx="9060992" cy="6192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10854" y="980728"/>
            <a:ext cx="4692310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kliknutí levým tlačítkem myši na tento odkaz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292080" y="1268760"/>
            <a:ext cx="1080120" cy="3600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059832" y="1860848"/>
            <a:ext cx="2794355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rozbalí přehled zastávek,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1860848"/>
            <a:ext cx="3230372" cy="369332"/>
          </a:xfrm>
          <a:prstGeom prst="rect">
            <a:avLst/>
          </a:prstGeom>
          <a:solidFill>
            <a:srgbClr val="66FF33"/>
          </a:solidFill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kde autobus nebo vlak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zastavuje,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4571584" y="2132856"/>
            <a:ext cx="878374" cy="108012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01343" y="2331271"/>
            <a:ext cx="537327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as,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580112" y="2700603"/>
            <a:ext cx="144016" cy="29634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012160" y="2700603"/>
            <a:ext cx="72008" cy="29634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03164" y="2515937"/>
            <a:ext cx="1119987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ilometry.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7164288" y="2885269"/>
            <a:ext cx="288032" cy="18369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70352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5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692696"/>
            <a:ext cx="4400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ÚKOL  PRO  ŽÁKY: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5193" y="2420888"/>
            <a:ext cx="80101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Vyhledej autobusové spojení </a:t>
            </a:r>
          </a:p>
          <a:p>
            <a:pPr algn="ctr"/>
            <a:r>
              <a:rPr lang="cs-CZ" sz="4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 Jemnice do Brna </a:t>
            </a:r>
          </a:p>
          <a:p>
            <a:pPr algn="ctr"/>
            <a:r>
              <a:rPr lang="cs-CZ" sz="4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dne 27. </a:t>
            </a:r>
            <a:r>
              <a:rPr lang="cs-CZ" sz="48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11. 2012, </a:t>
            </a:r>
            <a:r>
              <a:rPr lang="cs-CZ" sz="4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 5:00 hodin. </a:t>
            </a:r>
            <a:endParaRPr lang="cs-CZ" sz="4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1609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1712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5536" y="1052736"/>
            <a:ext cx="849694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Seznam.cz [online]. 2011 [cit. 2011-10-12]. Idos.cz. Dostupné z WWW: &lt;http://jizdnirady.idnes.cz/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vlakyautobusy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/spojeni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 - http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://www.seznam.cz/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2004. 85 s. ISBN 80-251-0196-7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sz="2400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0144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345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3_Motiv systému Office</vt:lpstr>
      <vt:lpstr>1_Motiv systému Office</vt:lpstr>
      <vt:lpstr>Jízdní řády VY_32_INOVACE_19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Dešná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Adamová</dc:creator>
  <cp:lastModifiedBy>nb3</cp:lastModifiedBy>
  <cp:revision>32</cp:revision>
  <dcterms:created xsi:type="dcterms:W3CDTF">2011-10-11T06:07:55Z</dcterms:created>
  <dcterms:modified xsi:type="dcterms:W3CDTF">2013-02-18T15:00:59Z</dcterms:modified>
</cp:coreProperties>
</file>