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5"/>
  </p:notesMasterIdLst>
  <p:handoutMasterIdLst>
    <p:handoutMasterId r:id="rId6"/>
  </p:handoutMasterIdLst>
  <p:sldIdLst>
    <p:sldId id="257" r:id="rId2"/>
    <p:sldId id="267" r:id="rId3"/>
    <p:sldId id="265" r:id="rId4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FFCC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8099" autoAdjust="0"/>
  </p:normalViewPr>
  <p:slideViewPr>
    <p:cSldViewPr>
      <p:cViewPr>
        <p:scale>
          <a:sx n="90" d="100"/>
          <a:sy n="90" d="100"/>
        </p:scale>
        <p:origin x="-816" y="5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C89FC-B90A-4C3E-8F48-319753FF57D6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434C5-C947-406C-B38C-06D4623F4745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BCC9-393C-4D5F-8F4C-5E5EF97C8E27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F79A9-9017-43AD-95D2-8A6F5296D17B}" type="datetime1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2C59-0815-45AC-9B89-F9556FD19F6F}" type="datetime1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D6BAB-B232-4AB7-A401-1F5EDEE22F44}" type="datetime1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7127-3AB7-4E72-9D17-824131BA039F}" type="datetime1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0AAC7-3A84-439C-8C74-F85C545C58F7}" type="datetime1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AABD-1342-4C0E-B060-62E07417265C}" type="datetime1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8AEC9-FAC1-4289-8BC7-93E9927689BA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EE00E-9F92-479E-8FB5-3162D3A89BC8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115FD-4E29-4074-BBFA-60ACC492D431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0" y="1916832"/>
            <a:ext cx="9144000" cy="3816424"/>
          </a:xfrm>
        </p:spPr>
        <p:txBody>
          <a:bodyPr>
            <a:normAutofit lnSpcReduction="10000"/>
          </a:bodyPr>
          <a:lstStyle/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Informační a komunikační technologie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ovládání a nastavení počítače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Klávesnice – printscreen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Josef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Haláček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08 - 2011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Informatika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funkce klávesy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PrintScreen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prezentace v programu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(spuštění klávesou F5, animace se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	 	     spouští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kliknutím myši), výklad nové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látky.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dataprojektor.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Zdroj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: foto autor.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656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4" t="29820" r="11674" b="29820"/>
          <a:stretch/>
        </p:blipFill>
        <p:spPr bwMode="auto">
          <a:xfrm>
            <a:off x="179512" y="980728"/>
            <a:ext cx="8847251" cy="261894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179512" y="3944959"/>
            <a:ext cx="352839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solidFill>
                  <a:srgbClr val="0070C0"/>
                </a:solidFill>
              </a:rPr>
              <a:t>Stiskneme klávesu </a:t>
            </a:r>
            <a:r>
              <a:rPr lang="cs-CZ" i="1" dirty="0" err="1" smtClean="0">
                <a:solidFill>
                  <a:srgbClr val="FF0000"/>
                </a:solidFill>
              </a:rPr>
              <a:t>PrnSrc</a:t>
            </a:r>
            <a:r>
              <a:rPr lang="cs-CZ" i="1" dirty="0" smtClean="0">
                <a:solidFill>
                  <a:srgbClr val="0070C0"/>
                </a:solidFill>
              </a:rPr>
              <a:t>, což je zkratka pro printscreen  a sejmeme (vyfotíme) obrazovku do schránky, poté přes možnost vložit  (CTRL+V) “vyfocený“ snímek vložíme na požadované </a:t>
            </a:r>
            <a:r>
              <a:rPr lang="cs-CZ" i="1" dirty="0" smtClean="0">
                <a:solidFill>
                  <a:srgbClr val="0070C0"/>
                </a:solidFill>
              </a:rPr>
              <a:t>místo.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Klávesnice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</a:t>
            </a:r>
            <a:r>
              <a:rPr lang="cs-CZ" sz="16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PrintScreen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7524328" y="1124744"/>
            <a:ext cx="468052" cy="488707"/>
            <a:chOff x="929173" y="5085184"/>
            <a:chExt cx="1015540" cy="288032"/>
          </a:xfrm>
        </p:grpSpPr>
        <p:sp>
          <p:nvSpPr>
            <p:cNvPr id="13" name="Obdélník 12"/>
            <p:cNvSpPr/>
            <p:nvPr/>
          </p:nvSpPr>
          <p:spPr>
            <a:xfrm>
              <a:off x="929173" y="5085184"/>
              <a:ext cx="997499" cy="2880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929173" y="5096218"/>
              <a:ext cx="1015540" cy="2720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err="1" smtClean="0"/>
                <a:t>PrnSrc</a:t>
              </a:r>
              <a:endParaRPr lang="cs-CZ" sz="1200" b="1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525396" y="2943666"/>
            <a:ext cx="662228" cy="469985"/>
            <a:chOff x="929173" y="5085184"/>
            <a:chExt cx="1015540" cy="288032"/>
          </a:xfrm>
        </p:grpSpPr>
        <p:sp>
          <p:nvSpPr>
            <p:cNvPr id="17" name="Obdélník 16"/>
            <p:cNvSpPr/>
            <p:nvPr/>
          </p:nvSpPr>
          <p:spPr>
            <a:xfrm>
              <a:off x="929173" y="5085184"/>
              <a:ext cx="997499" cy="2880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929173" y="5096218"/>
              <a:ext cx="1015540" cy="1697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smtClean="0"/>
                <a:t>CTRL</a:t>
              </a:r>
              <a:endParaRPr lang="cs-CZ" sz="1200" b="1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2555776" y="2708920"/>
            <a:ext cx="459737" cy="391249"/>
            <a:chOff x="929173" y="5085184"/>
            <a:chExt cx="1015540" cy="288032"/>
          </a:xfrm>
        </p:grpSpPr>
        <p:sp>
          <p:nvSpPr>
            <p:cNvPr id="25" name="Obdélník 24"/>
            <p:cNvSpPr/>
            <p:nvPr/>
          </p:nvSpPr>
          <p:spPr>
            <a:xfrm>
              <a:off x="929173" y="5085184"/>
              <a:ext cx="997499" cy="2880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929173" y="5096218"/>
              <a:ext cx="1015540" cy="2039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smtClean="0"/>
                <a:t>v</a:t>
              </a:r>
              <a:endParaRPr lang="cs-CZ" sz="1200" b="1" dirty="0"/>
            </a:p>
          </p:txBody>
        </p:sp>
      </p:grp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93202"/>
            <a:ext cx="4015898" cy="2257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2125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8581</TotalTime>
  <Words>124</Words>
  <Application>Microsoft Office PowerPoint</Application>
  <PresentationFormat>Předvádění na obrazovce (4:3)</PresentationFormat>
  <Paragraphs>29</Paragraphs>
  <Slides>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 </vt:lpstr>
      <vt:lpstr>Prezentace aplikace PowerPoint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Martin Králík</cp:lastModifiedBy>
  <cp:revision>120</cp:revision>
  <dcterms:created xsi:type="dcterms:W3CDTF">2011-05-26T14:17:08Z</dcterms:created>
  <dcterms:modified xsi:type="dcterms:W3CDTF">2012-03-11T22:13:08Z</dcterms:modified>
</cp:coreProperties>
</file>