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56" r:id="rId1"/>
  </p:sldMasterIdLst>
  <p:notesMasterIdLst>
    <p:notesMasterId r:id="rId12"/>
  </p:notesMasterIdLst>
  <p:sldIdLst>
    <p:sldId id="258" r:id="rId2"/>
    <p:sldId id="260" r:id="rId3"/>
    <p:sldId id="261" r:id="rId4"/>
    <p:sldId id="262" r:id="rId5"/>
    <p:sldId id="263" r:id="rId6"/>
    <p:sldId id="264" r:id="rId7"/>
    <p:sldId id="265" r:id="rId8"/>
    <p:sldId id="266" r:id="rId9"/>
    <p:sldId id="267" r:id="rId10"/>
    <p:sldId id="268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90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4">
  <dgm:title val=""/>
  <dgm:desc val=""/>
  <dgm:catLst>
    <dgm:cat type="accent1" pri="11400"/>
  </dgm:catLst>
  <dgm:styleLbl name="node0">
    <dgm:fillClrLst meth="cycle">
      <a:schemeClr val="accent1">
        <a:shade val="60000"/>
      </a:schemeClr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cycle">
      <a:schemeClr val="accent1">
        <a:shade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cycle">
      <a:schemeClr val="accent1">
        <a:shade val="50000"/>
      </a:schemeClr>
      <a:schemeClr val="accent1">
        <a:tint val="55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/>
    <dgm:txEffectClrLst/>
  </dgm:styleLbl>
  <dgm:styleLbl name="lnNode1">
    <dgm:fillClrLst meth="cycle">
      <a:schemeClr val="accent1">
        <a:shade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cycle">
      <a:schemeClr val="accent1">
        <a:shade val="80000"/>
        <a:alpha val="50000"/>
      </a:schemeClr>
      <a:schemeClr val="accent1">
        <a:tint val="50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1">
        <a:tint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fgSibTrans2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bgSibTrans2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sibTrans1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1">
        <a:tint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1">
        <a:tint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shade val="80000"/>
      </a:schemeClr>
    </dgm:linClrLst>
    <dgm:effectClrLst/>
    <dgm:txLinClrLst/>
    <dgm:txFillClrLst/>
    <dgm:txEffectClrLst/>
  </dgm:styleLbl>
  <dgm:styleLbl name="parChTrans2D2">
    <dgm:fillClrLst meth="repeat">
      <a:schemeClr val="accent1">
        <a:tint val="90000"/>
      </a:schemeClr>
    </dgm:fillClrLst>
    <dgm:linClrLst meth="repeat">
      <a:schemeClr val="accent1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1">
        <a:tint val="70000"/>
      </a:schemeClr>
    </dgm:fillClrLst>
    <dgm:linClrLst meth="repeat">
      <a:schemeClr val="accent1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1">
        <a:tint val="5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parChTrans1D1">
    <dgm:fillClrLst meth="repeat">
      <a:schemeClr val="accent1">
        <a:shade val="8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>
        <a:tint val="90000"/>
      </a:schemeClr>
    </dgm:fillClrLst>
    <dgm:linClrLst meth="repeat">
      <a:schemeClr val="accent1">
        <a:tint val="9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>
        <a:tint val="70000"/>
      </a:schemeClr>
    </dgm:fillClrLst>
    <dgm:linClrLst meth="repeat">
      <a:schemeClr val="accent1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>
        <a:tint val="5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55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55000"/>
      </a:schemeClr>
    </dgm:fillClrLst>
    <dgm:linClrLst meth="repeat">
      <a:schemeClr val="accent1">
        <a:alpha val="90000"/>
        <a:tint val="55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55000"/>
      </a:schemeClr>
    </dgm:fillClrLst>
    <dgm:linClrLst meth="repeat">
      <a:schemeClr val="accent1">
        <a:alpha val="90000"/>
        <a:tint val="55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55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>
        <a:tint val="90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5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55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vList2" loCatId="list" qsTypeId="urn:microsoft.com/office/officeart/2005/8/quickstyle/simple3" qsCatId="simple" csTypeId="urn:microsoft.com/office/officeart/2005/8/colors/accent1_4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školy</a:t>
          </a:r>
          <a:r>
            <a:rPr lang="cs-CZ" b="1" dirty="0" smtClean="0"/>
            <a:t>: Základní škola a Mateřská škola Troskotovice, příspěvková organizace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</a:t>
          </a:r>
          <a:r>
            <a:rPr lang="cs-CZ" dirty="0" smtClean="0"/>
            <a:t>: </a:t>
          </a:r>
          <a:r>
            <a:rPr lang="cs-CZ" dirty="0" smtClean="0"/>
            <a:t>Michaela Vráblíková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/>
            <a:t>Název : </a:t>
          </a:r>
          <a:r>
            <a:rPr lang="cs-CZ" dirty="0" smtClean="0"/>
            <a:t>VY_32_INOVACE_21AJ_3tr_SLOVICKA7.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/>
            <a:t>Téma</a:t>
          </a:r>
          <a:r>
            <a:rPr lang="cs-CZ" dirty="0" smtClean="0"/>
            <a:t>: Procvičování slovíček </a:t>
          </a:r>
          <a:r>
            <a:rPr lang="cs-CZ" dirty="0" smtClean="0"/>
            <a:t>7.lekce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</a:t>
          </a:r>
          <a:r>
            <a:rPr lang="cs-CZ" dirty="0" smtClean="0"/>
            <a:t>projektu: 01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6B0205A6-422D-4956-AD89-0CEBCAE4530D}">
      <dgm:prSet/>
      <dgm:spPr/>
      <dgm:t>
        <a:bodyPr/>
        <a:lstStyle/>
        <a:p>
          <a:pPr algn="l"/>
          <a:r>
            <a:rPr lang="cs-CZ" dirty="0" smtClean="0"/>
            <a:t>Vytvořeno: </a:t>
          </a:r>
          <a:r>
            <a:rPr lang="cs-CZ" dirty="0" smtClean="0"/>
            <a:t>21.1.2013 </a:t>
          </a:r>
          <a:endParaRPr lang="cs-CZ" dirty="0"/>
        </a:p>
      </dgm:t>
    </dgm:pt>
    <dgm:pt modelId="{168864D7-72A0-4608-BC44-F4D46F72FF3E}" type="parTrans" cxnId="{74DEAA30-A8CD-4FF2-B1FF-748D58FB5D74}">
      <dgm:prSet/>
      <dgm:spPr/>
      <dgm:t>
        <a:bodyPr/>
        <a:lstStyle/>
        <a:p>
          <a:endParaRPr lang="cs-CZ"/>
        </a:p>
      </dgm:t>
    </dgm:pt>
    <dgm:pt modelId="{DB2C7C4B-FB0B-47FC-A6BD-4D152DC3D0CB}" type="sibTrans" cxnId="{74DEAA30-A8CD-4FF2-B1FF-748D58FB5D74}">
      <dgm:prSet/>
      <dgm:spPr/>
      <dgm:t>
        <a:bodyPr/>
        <a:lstStyle/>
        <a:p>
          <a:endParaRPr lang="cs-CZ"/>
        </a:p>
      </dgm:t>
    </dgm:pt>
    <dgm:pt modelId="{612116FE-9061-44B1-A457-8F1AFBD162E0}" type="pres">
      <dgm:prSet presAssocID="{39F8B381-5807-488E-AC22-73DD4140ED4A}" presName="linear" presStyleCnt="0">
        <dgm:presLayoutVars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7B541546-39A7-4633-AED0-6028788110D7}" type="pres">
      <dgm:prSet presAssocID="{445C7998-7549-48B0-BD68-D4F0167F02E5}" presName="parentText" presStyleLbl="node1" presStyleIdx="0" presStyleCnt="6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B9314F6-85CC-4C49-B24D-6AF5DF05D800}" type="pres">
      <dgm:prSet presAssocID="{C846DAC9-9D22-4975-84AF-8D4E4FA8DA5C}" presName="spacer" presStyleCnt="0"/>
      <dgm:spPr/>
    </dgm:pt>
    <dgm:pt modelId="{ACAD381E-21DC-4C07-8FDD-119C2EC3BB2E}" type="pres">
      <dgm:prSet presAssocID="{FBBFC3EA-9D9D-4F3A-BEA6-9C2C0E46BF20}" presName="parentText" presStyleLbl="node1" presStyleIdx="1" presStyleCnt="6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08194AD-7544-4854-B7A4-4A67E5453B54}" type="pres">
      <dgm:prSet presAssocID="{83B48451-91B6-4E15-99C9-0FE713D5286E}" presName="spacer" presStyleCnt="0"/>
      <dgm:spPr/>
    </dgm:pt>
    <dgm:pt modelId="{ABF03533-6AD0-44CD-A08E-C9977356B6A8}" type="pres">
      <dgm:prSet presAssocID="{019433A1-1324-4DE1-9E6F-32B851095F74}" presName="parentText" presStyleLbl="node1" presStyleIdx="2" presStyleCnt="6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0E42310-8BB6-41EA-B44F-0BAC7EFC9B2E}" type="pres">
      <dgm:prSet presAssocID="{2716416C-EF69-44CA-AEFE-14F7FF081354}" presName="spacer" presStyleCnt="0"/>
      <dgm:spPr/>
    </dgm:pt>
    <dgm:pt modelId="{1C4BCB69-D3A6-4CCF-9871-D9B9359B8159}" type="pres">
      <dgm:prSet presAssocID="{C73C7642-F245-4585-8F88-243F9FAEF6CA}" presName="parentText" presStyleLbl="node1" presStyleIdx="3" presStyleCnt="6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4DE5943-AAB5-4DC3-B765-99B35FCB6ECD}" type="pres">
      <dgm:prSet presAssocID="{C6F235C3-B62B-4F7C-8AF0-6D3C84052041}" presName="spacer" presStyleCnt="0"/>
      <dgm:spPr/>
    </dgm:pt>
    <dgm:pt modelId="{97CBBA99-26B9-4E2D-BA76-BF47FEBF0134}" type="pres">
      <dgm:prSet presAssocID="{EBC41103-E2E5-4D48-9B4B-425520D3D098}" presName="parentText" presStyleLbl="node1" presStyleIdx="4" presStyleCnt="6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A22653A-B2DB-4D9E-A633-AD2EC219A723}" type="pres">
      <dgm:prSet presAssocID="{CD7C273C-2CBB-488A-8BF2-5D00DBC541E5}" presName="spacer" presStyleCnt="0"/>
      <dgm:spPr/>
    </dgm:pt>
    <dgm:pt modelId="{B1DDF1AD-3BC2-43B8-A8D0-A33120EFAF7C}" type="pres">
      <dgm:prSet presAssocID="{6B0205A6-422D-4956-AD89-0CEBCAE4530D}" presName="parentText" presStyleLbl="node1" presStyleIdx="5" presStyleCnt="6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56D768D4-D8A8-4F09-8215-BEB7EB914931}" srcId="{39F8B381-5807-488E-AC22-73DD4140ED4A}" destId="{EBC41103-E2E5-4D48-9B4B-425520D3D098}" srcOrd="4" destOrd="0" parTransId="{66EC36A9-2BA2-4EC9-AAE7-037918B0215E}" sibTransId="{CD7C273C-2CBB-488A-8BF2-5D00DBC541E5}"/>
    <dgm:cxn modelId="{3A0C524A-4EC3-417D-A1CB-19F79C76A188}" type="presOf" srcId="{FBBFC3EA-9D9D-4F3A-BEA6-9C2C0E46BF20}" destId="{ACAD381E-21DC-4C07-8FDD-119C2EC3BB2E}" srcOrd="0" destOrd="0" presId="urn:microsoft.com/office/officeart/2005/8/layout/vList2"/>
    <dgm:cxn modelId="{2A23A261-0019-4C88-8014-6DA22F33714F}" type="presOf" srcId="{EBC41103-E2E5-4D48-9B4B-425520D3D098}" destId="{97CBBA99-26B9-4E2D-BA76-BF47FEBF0134}" srcOrd="0" destOrd="0" presId="urn:microsoft.com/office/officeart/2005/8/layout/vList2"/>
    <dgm:cxn modelId="{7C06A912-7966-4834-9E48-4FB4AC3F5A5E}" type="presOf" srcId="{C73C7642-F245-4585-8F88-243F9FAEF6CA}" destId="{1C4BCB69-D3A6-4CCF-9871-D9B9359B8159}" srcOrd="0" destOrd="0" presId="urn:microsoft.com/office/officeart/2005/8/layout/vList2"/>
    <dgm:cxn modelId="{B6052BB2-B429-4F6B-8C96-8CBEF53BD3F1}" type="presOf" srcId="{39F8B381-5807-488E-AC22-73DD4140ED4A}" destId="{612116FE-9061-44B1-A457-8F1AFBD162E0}" srcOrd="0" destOrd="0" presId="urn:microsoft.com/office/officeart/2005/8/layout/vList2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5E21E48C-4A21-4891-A13D-60CCCD36931C}" type="presOf" srcId="{019433A1-1324-4DE1-9E6F-32B851095F74}" destId="{ABF03533-6AD0-44CD-A08E-C9977356B6A8}" srcOrd="0" destOrd="0" presId="urn:microsoft.com/office/officeart/2005/8/layout/vList2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74DEAA30-A8CD-4FF2-B1FF-748D58FB5D74}" srcId="{39F8B381-5807-488E-AC22-73DD4140ED4A}" destId="{6B0205A6-422D-4956-AD89-0CEBCAE4530D}" srcOrd="5" destOrd="0" parTransId="{168864D7-72A0-4608-BC44-F4D46F72FF3E}" sibTransId="{DB2C7C4B-FB0B-47FC-A6BD-4D152DC3D0CB}"/>
    <dgm:cxn modelId="{993E5FC4-817D-49AC-81AC-5943F83F8734}" type="presOf" srcId="{6B0205A6-422D-4956-AD89-0CEBCAE4530D}" destId="{B1DDF1AD-3BC2-43B8-A8D0-A33120EFAF7C}" srcOrd="0" destOrd="0" presId="urn:microsoft.com/office/officeart/2005/8/layout/vList2"/>
    <dgm:cxn modelId="{34F5A704-C7EC-4E7E-817D-D0AE5D52818A}" type="presOf" srcId="{445C7998-7549-48B0-BD68-D4F0167F02E5}" destId="{7B541546-39A7-4633-AED0-6028788110D7}" srcOrd="0" destOrd="0" presId="urn:microsoft.com/office/officeart/2005/8/layout/vList2"/>
    <dgm:cxn modelId="{808A55A3-7A45-463B-8870-E66256D18048}" srcId="{39F8B381-5807-488E-AC22-73DD4140ED4A}" destId="{C73C7642-F245-4585-8F88-243F9FAEF6CA}" srcOrd="3" destOrd="0" parTransId="{3E2FFE2A-E7B1-401F-BAB6-893DF909FA64}" sibTransId="{C6F235C3-B62B-4F7C-8AF0-6D3C84052041}"/>
    <dgm:cxn modelId="{E185757B-5FB6-42A4-B71D-60B1A18AEC4B}" type="presParOf" srcId="{612116FE-9061-44B1-A457-8F1AFBD162E0}" destId="{7B541546-39A7-4633-AED0-6028788110D7}" srcOrd="0" destOrd="0" presId="urn:microsoft.com/office/officeart/2005/8/layout/vList2"/>
    <dgm:cxn modelId="{1D9E943B-EF35-4CD4-A13D-C4322BACF2E6}" type="presParOf" srcId="{612116FE-9061-44B1-A457-8F1AFBD162E0}" destId="{9B9314F6-85CC-4C49-B24D-6AF5DF05D800}" srcOrd="1" destOrd="0" presId="urn:microsoft.com/office/officeart/2005/8/layout/vList2"/>
    <dgm:cxn modelId="{DE8AECD5-9471-4230-96FC-C87FF3807BD9}" type="presParOf" srcId="{612116FE-9061-44B1-A457-8F1AFBD162E0}" destId="{ACAD381E-21DC-4C07-8FDD-119C2EC3BB2E}" srcOrd="2" destOrd="0" presId="urn:microsoft.com/office/officeart/2005/8/layout/vList2"/>
    <dgm:cxn modelId="{FF15DF2D-12BF-4B19-A19D-888FA0FA7B37}" type="presParOf" srcId="{612116FE-9061-44B1-A457-8F1AFBD162E0}" destId="{208194AD-7544-4854-B7A4-4A67E5453B54}" srcOrd="3" destOrd="0" presId="urn:microsoft.com/office/officeart/2005/8/layout/vList2"/>
    <dgm:cxn modelId="{3C9E0959-A152-458A-AA6D-E22FEFD8A0D1}" type="presParOf" srcId="{612116FE-9061-44B1-A457-8F1AFBD162E0}" destId="{ABF03533-6AD0-44CD-A08E-C9977356B6A8}" srcOrd="4" destOrd="0" presId="urn:microsoft.com/office/officeart/2005/8/layout/vList2"/>
    <dgm:cxn modelId="{F651ACE2-4D07-431A-877C-ED6D590F2AE5}" type="presParOf" srcId="{612116FE-9061-44B1-A457-8F1AFBD162E0}" destId="{60E42310-8BB6-41EA-B44F-0BAC7EFC9B2E}" srcOrd="5" destOrd="0" presId="urn:microsoft.com/office/officeart/2005/8/layout/vList2"/>
    <dgm:cxn modelId="{A5862F37-4F23-459F-951D-9430B564FA72}" type="presParOf" srcId="{612116FE-9061-44B1-A457-8F1AFBD162E0}" destId="{1C4BCB69-D3A6-4CCF-9871-D9B9359B8159}" srcOrd="6" destOrd="0" presId="urn:microsoft.com/office/officeart/2005/8/layout/vList2"/>
    <dgm:cxn modelId="{62B015D9-F7A1-4B64-B1E8-BDDE1D6B691C}" type="presParOf" srcId="{612116FE-9061-44B1-A457-8F1AFBD162E0}" destId="{34DE5943-AAB5-4DC3-B765-99B35FCB6ECD}" srcOrd="7" destOrd="0" presId="urn:microsoft.com/office/officeart/2005/8/layout/vList2"/>
    <dgm:cxn modelId="{B5572FDA-852E-449C-8413-5A51CE6283F4}" type="presParOf" srcId="{612116FE-9061-44B1-A457-8F1AFBD162E0}" destId="{97CBBA99-26B9-4E2D-BA76-BF47FEBF0134}" srcOrd="8" destOrd="0" presId="urn:microsoft.com/office/officeart/2005/8/layout/vList2"/>
    <dgm:cxn modelId="{73A777A7-3585-438B-AE16-FE38A317AC29}" type="presParOf" srcId="{612116FE-9061-44B1-A457-8F1AFBD162E0}" destId="{9A22653A-B2DB-4D9E-A633-AD2EC219A723}" srcOrd="9" destOrd="0" presId="urn:microsoft.com/office/officeart/2005/8/layout/vList2"/>
    <dgm:cxn modelId="{05D774A0-E634-4849-A5C3-A0C3067F3421}" type="presParOf" srcId="{612116FE-9061-44B1-A457-8F1AFBD162E0}" destId="{B1DDF1AD-3BC2-43B8-A8D0-A33120EFAF7C}" srcOrd="10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B541546-39A7-4633-AED0-6028788110D7}">
      <dsp:nvSpPr>
        <dsp:cNvPr id="0" name=""/>
        <dsp:cNvSpPr/>
      </dsp:nvSpPr>
      <dsp:spPr>
        <a:xfrm>
          <a:off x="0" y="53711"/>
          <a:ext cx="8208912" cy="694980"/>
        </a:xfrm>
        <a:prstGeom prst="roundRect">
          <a:avLst/>
        </a:prstGeom>
        <a:gradFill rotWithShape="0">
          <a:gsLst>
            <a:gs pos="0">
              <a:schemeClr val="accent1">
                <a:shade val="50000"/>
                <a:hueOff val="0"/>
                <a:satOff val="0"/>
                <a:lumOff val="0"/>
                <a:alphaOff val="0"/>
                <a:tint val="15000"/>
                <a:satMod val="250000"/>
              </a:schemeClr>
            </a:gs>
            <a:gs pos="49000">
              <a:schemeClr val="accent1">
                <a:shade val="50000"/>
                <a:hueOff val="0"/>
                <a:satOff val="0"/>
                <a:lumOff val="0"/>
                <a:alphaOff val="0"/>
                <a:tint val="50000"/>
                <a:satMod val="200000"/>
              </a:schemeClr>
            </a:gs>
            <a:gs pos="49100">
              <a:schemeClr val="accent1">
                <a:shade val="50000"/>
                <a:hueOff val="0"/>
                <a:satOff val="0"/>
                <a:lumOff val="0"/>
                <a:alphaOff val="0"/>
                <a:tint val="64000"/>
                <a:satMod val="160000"/>
              </a:schemeClr>
            </a:gs>
            <a:gs pos="92000">
              <a:schemeClr val="accent1">
                <a:shade val="50000"/>
                <a:hueOff val="0"/>
                <a:satOff val="0"/>
                <a:lumOff val="0"/>
                <a:alphaOff val="0"/>
                <a:tint val="50000"/>
                <a:satMod val="200000"/>
              </a:schemeClr>
            </a:gs>
            <a:gs pos="100000">
              <a:schemeClr val="accent1">
                <a:shade val="50000"/>
                <a:hueOff val="0"/>
                <a:satOff val="0"/>
                <a:lumOff val="0"/>
                <a:alphaOff val="0"/>
                <a:tint val="43000"/>
                <a:satMod val="190000"/>
              </a:schemeClr>
            </a:gs>
          </a:gsLst>
          <a:lin ang="5400000" scaled="1"/>
        </a:gradFill>
        <a:ln>
          <a:noFill/>
        </a:ln>
        <a:effectLst>
          <a:outerShdw blurRad="50800" dist="25000" dir="5400000" rotWithShape="0">
            <a:schemeClr val="accent1">
              <a:shade val="50000"/>
              <a:hueOff val="0"/>
              <a:satOff val="0"/>
              <a:lumOff val="0"/>
              <a:alphaOff val="0"/>
              <a:shade val="30000"/>
              <a:satMod val="150000"/>
              <a:alpha val="38000"/>
            </a:scheme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Název školy</a:t>
          </a:r>
          <a:r>
            <a:rPr lang="cs-CZ" sz="1800" b="1" kern="1200" dirty="0" smtClean="0"/>
            <a:t>: Základní škola a Mateřská škola Troskotovice, příspěvková organizace</a:t>
          </a:r>
          <a:endParaRPr lang="cs-CZ" sz="1800" kern="1200" dirty="0"/>
        </a:p>
      </dsp:txBody>
      <dsp:txXfrm>
        <a:off x="33926" y="87637"/>
        <a:ext cx="8141060" cy="627128"/>
      </dsp:txXfrm>
    </dsp:sp>
    <dsp:sp modelId="{ACAD381E-21DC-4C07-8FDD-119C2EC3BB2E}">
      <dsp:nvSpPr>
        <dsp:cNvPr id="0" name=""/>
        <dsp:cNvSpPr/>
      </dsp:nvSpPr>
      <dsp:spPr>
        <a:xfrm>
          <a:off x="0" y="800531"/>
          <a:ext cx="8208912" cy="694980"/>
        </a:xfrm>
        <a:prstGeom prst="roundRect">
          <a:avLst/>
        </a:prstGeom>
        <a:gradFill rotWithShape="0">
          <a:gsLst>
            <a:gs pos="0">
              <a:schemeClr val="accent1">
                <a:shade val="50000"/>
                <a:hueOff val="139753"/>
                <a:satOff val="-6067"/>
                <a:lumOff val="14809"/>
                <a:alphaOff val="0"/>
                <a:tint val="15000"/>
                <a:satMod val="250000"/>
              </a:schemeClr>
            </a:gs>
            <a:gs pos="49000">
              <a:schemeClr val="accent1">
                <a:shade val="50000"/>
                <a:hueOff val="139753"/>
                <a:satOff val="-6067"/>
                <a:lumOff val="14809"/>
                <a:alphaOff val="0"/>
                <a:tint val="50000"/>
                <a:satMod val="200000"/>
              </a:schemeClr>
            </a:gs>
            <a:gs pos="49100">
              <a:schemeClr val="accent1">
                <a:shade val="50000"/>
                <a:hueOff val="139753"/>
                <a:satOff val="-6067"/>
                <a:lumOff val="14809"/>
                <a:alphaOff val="0"/>
                <a:tint val="64000"/>
                <a:satMod val="160000"/>
              </a:schemeClr>
            </a:gs>
            <a:gs pos="92000">
              <a:schemeClr val="accent1">
                <a:shade val="50000"/>
                <a:hueOff val="139753"/>
                <a:satOff val="-6067"/>
                <a:lumOff val="14809"/>
                <a:alphaOff val="0"/>
                <a:tint val="50000"/>
                <a:satMod val="200000"/>
              </a:schemeClr>
            </a:gs>
            <a:gs pos="100000">
              <a:schemeClr val="accent1">
                <a:shade val="50000"/>
                <a:hueOff val="139753"/>
                <a:satOff val="-6067"/>
                <a:lumOff val="14809"/>
                <a:alphaOff val="0"/>
                <a:tint val="43000"/>
                <a:satMod val="190000"/>
              </a:schemeClr>
            </a:gs>
          </a:gsLst>
          <a:lin ang="5400000" scaled="1"/>
        </a:gradFill>
        <a:ln>
          <a:noFill/>
        </a:ln>
        <a:effectLst>
          <a:outerShdw blurRad="50800" dist="25000" dir="5400000" rotWithShape="0">
            <a:schemeClr val="accent1">
              <a:shade val="50000"/>
              <a:hueOff val="139753"/>
              <a:satOff val="-6067"/>
              <a:lumOff val="14809"/>
              <a:alphaOff val="0"/>
              <a:shade val="30000"/>
              <a:satMod val="150000"/>
              <a:alpha val="38000"/>
            </a:scheme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Autor</a:t>
          </a:r>
          <a:r>
            <a:rPr lang="cs-CZ" sz="1800" kern="1200" dirty="0" smtClean="0"/>
            <a:t>: </a:t>
          </a:r>
          <a:r>
            <a:rPr lang="cs-CZ" sz="1800" kern="1200" dirty="0" smtClean="0"/>
            <a:t>Michaela Vráblíková</a:t>
          </a:r>
          <a:endParaRPr lang="cs-CZ" sz="1800" kern="1200" dirty="0"/>
        </a:p>
      </dsp:txBody>
      <dsp:txXfrm>
        <a:off x="33926" y="834457"/>
        <a:ext cx="8141060" cy="627128"/>
      </dsp:txXfrm>
    </dsp:sp>
    <dsp:sp modelId="{ABF03533-6AD0-44CD-A08E-C9977356B6A8}">
      <dsp:nvSpPr>
        <dsp:cNvPr id="0" name=""/>
        <dsp:cNvSpPr/>
      </dsp:nvSpPr>
      <dsp:spPr>
        <a:xfrm>
          <a:off x="0" y="1547351"/>
          <a:ext cx="8208912" cy="694980"/>
        </a:xfrm>
        <a:prstGeom prst="roundRect">
          <a:avLst/>
        </a:prstGeom>
        <a:gradFill rotWithShape="0">
          <a:gsLst>
            <a:gs pos="0">
              <a:schemeClr val="accent1">
                <a:shade val="50000"/>
                <a:hueOff val="279507"/>
                <a:satOff val="-12133"/>
                <a:lumOff val="29617"/>
                <a:alphaOff val="0"/>
                <a:tint val="15000"/>
                <a:satMod val="250000"/>
              </a:schemeClr>
            </a:gs>
            <a:gs pos="49000">
              <a:schemeClr val="accent1">
                <a:shade val="50000"/>
                <a:hueOff val="279507"/>
                <a:satOff val="-12133"/>
                <a:lumOff val="29617"/>
                <a:alphaOff val="0"/>
                <a:tint val="50000"/>
                <a:satMod val="200000"/>
              </a:schemeClr>
            </a:gs>
            <a:gs pos="49100">
              <a:schemeClr val="accent1">
                <a:shade val="50000"/>
                <a:hueOff val="279507"/>
                <a:satOff val="-12133"/>
                <a:lumOff val="29617"/>
                <a:alphaOff val="0"/>
                <a:tint val="64000"/>
                <a:satMod val="160000"/>
              </a:schemeClr>
            </a:gs>
            <a:gs pos="92000">
              <a:schemeClr val="accent1">
                <a:shade val="50000"/>
                <a:hueOff val="279507"/>
                <a:satOff val="-12133"/>
                <a:lumOff val="29617"/>
                <a:alphaOff val="0"/>
                <a:tint val="50000"/>
                <a:satMod val="200000"/>
              </a:schemeClr>
            </a:gs>
            <a:gs pos="100000">
              <a:schemeClr val="accent1">
                <a:shade val="50000"/>
                <a:hueOff val="279507"/>
                <a:satOff val="-12133"/>
                <a:lumOff val="29617"/>
                <a:alphaOff val="0"/>
                <a:tint val="43000"/>
                <a:satMod val="190000"/>
              </a:schemeClr>
            </a:gs>
          </a:gsLst>
          <a:lin ang="5400000" scaled="1"/>
        </a:gradFill>
        <a:ln>
          <a:noFill/>
        </a:ln>
        <a:effectLst>
          <a:outerShdw blurRad="50800" dist="25000" dir="5400000" rotWithShape="0">
            <a:schemeClr val="accent1">
              <a:shade val="50000"/>
              <a:hueOff val="279507"/>
              <a:satOff val="-12133"/>
              <a:lumOff val="29617"/>
              <a:alphaOff val="0"/>
              <a:shade val="30000"/>
              <a:satMod val="150000"/>
              <a:alpha val="38000"/>
            </a:scheme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Název : </a:t>
          </a:r>
          <a:r>
            <a:rPr lang="cs-CZ" sz="1800" kern="1200" dirty="0" smtClean="0"/>
            <a:t>VY_32_INOVACE_21AJ_3tr_SLOVICKA7.</a:t>
          </a:r>
          <a:endParaRPr lang="cs-CZ" sz="1800" kern="1200" dirty="0"/>
        </a:p>
      </dsp:txBody>
      <dsp:txXfrm>
        <a:off x="33926" y="1581277"/>
        <a:ext cx="8141060" cy="627128"/>
      </dsp:txXfrm>
    </dsp:sp>
    <dsp:sp modelId="{1C4BCB69-D3A6-4CCF-9871-D9B9359B8159}">
      <dsp:nvSpPr>
        <dsp:cNvPr id="0" name=""/>
        <dsp:cNvSpPr/>
      </dsp:nvSpPr>
      <dsp:spPr>
        <a:xfrm>
          <a:off x="0" y="2294171"/>
          <a:ext cx="8208912" cy="694980"/>
        </a:xfrm>
        <a:prstGeom prst="roundRect">
          <a:avLst/>
        </a:prstGeom>
        <a:gradFill rotWithShape="0">
          <a:gsLst>
            <a:gs pos="0">
              <a:schemeClr val="accent1">
                <a:shade val="50000"/>
                <a:hueOff val="419260"/>
                <a:satOff val="-18200"/>
                <a:lumOff val="44426"/>
                <a:alphaOff val="0"/>
                <a:tint val="15000"/>
                <a:satMod val="250000"/>
              </a:schemeClr>
            </a:gs>
            <a:gs pos="49000">
              <a:schemeClr val="accent1">
                <a:shade val="50000"/>
                <a:hueOff val="419260"/>
                <a:satOff val="-18200"/>
                <a:lumOff val="44426"/>
                <a:alphaOff val="0"/>
                <a:tint val="50000"/>
                <a:satMod val="200000"/>
              </a:schemeClr>
            </a:gs>
            <a:gs pos="49100">
              <a:schemeClr val="accent1">
                <a:shade val="50000"/>
                <a:hueOff val="419260"/>
                <a:satOff val="-18200"/>
                <a:lumOff val="44426"/>
                <a:alphaOff val="0"/>
                <a:tint val="64000"/>
                <a:satMod val="160000"/>
              </a:schemeClr>
            </a:gs>
            <a:gs pos="92000">
              <a:schemeClr val="accent1">
                <a:shade val="50000"/>
                <a:hueOff val="419260"/>
                <a:satOff val="-18200"/>
                <a:lumOff val="44426"/>
                <a:alphaOff val="0"/>
                <a:tint val="50000"/>
                <a:satMod val="200000"/>
              </a:schemeClr>
            </a:gs>
            <a:gs pos="100000">
              <a:schemeClr val="accent1">
                <a:shade val="50000"/>
                <a:hueOff val="419260"/>
                <a:satOff val="-18200"/>
                <a:lumOff val="44426"/>
                <a:alphaOff val="0"/>
                <a:tint val="43000"/>
                <a:satMod val="190000"/>
              </a:schemeClr>
            </a:gs>
          </a:gsLst>
          <a:lin ang="5400000" scaled="1"/>
        </a:gradFill>
        <a:ln>
          <a:noFill/>
        </a:ln>
        <a:effectLst>
          <a:outerShdw blurRad="50800" dist="25000" dir="5400000" rotWithShape="0">
            <a:schemeClr val="accent1">
              <a:shade val="50000"/>
              <a:hueOff val="419260"/>
              <a:satOff val="-18200"/>
              <a:lumOff val="44426"/>
              <a:alphaOff val="0"/>
              <a:shade val="30000"/>
              <a:satMod val="150000"/>
              <a:alpha val="38000"/>
            </a:scheme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Téma</a:t>
          </a:r>
          <a:r>
            <a:rPr lang="cs-CZ" sz="1800" kern="1200" dirty="0" smtClean="0"/>
            <a:t>: Procvičování slovíček </a:t>
          </a:r>
          <a:r>
            <a:rPr lang="cs-CZ" sz="1800" kern="1200" dirty="0" smtClean="0"/>
            <a:t>7.lekce</a:t>
          </a:r>
          <a:endParaRPr lang="cs-CZ" sz="1800" kern="1200" dirty="0"/>
        </a:p>
      </dsp:txBody>
      <dsp:txXfrm>
        <a:off x="33926" y="2328097"/>
        <a:ext cx="8141060" cy="627128"/>
      </dsp:txXfrm>
    </dsp:sp>
    <dsp:sp modelId="{97CBBA99-26B9-4E2D-BA76-BF47FEBF0134}">
      <dsp:nvSpPr>
        <dsp:cNvPr id="0" name=""/>
        <dsp:cNvSpPr/>
      </dsp:nvSpPr>
      <dsp:spPr>
        <a:xfrm>
          <a:off x="0" y="3040991"/>
          <a:ext cx="8208912" cy="694980"/>
        </a:xfrm>
        <a:prstGeom prst="roundRect">
          <a:avLst/>
        </a:prstGeom>
        <a:gradFill rotWithShape="0">
          <a:gsLst>
            <a:gs pos="0">
              <a:schemeClr val="accent1">
                <a:shade val="50000"/>
                <a:hueOff val="279507"/>
                <a:satOff val="-12133"/>
                <a:lumOff val="29617"/>
                <a:alphaOff val="0"/>
                <a:tint val="15000"/>
                <a:satMod val="250000"/>
              </a:schemeClr>
            </a:gs>
            <a:gs pos="49000">
              <a:schemeClr val="accent1">
                <a:shade val="50000"/>
                <a:hueOff val="279507"/>
                <a:satOff val="-12133"/>
                <a:lumOff val="29617"/>
                <a:alphaOff val="0"/>
                <a:tint val="50000"/>
                <a:satMod val="200000"/>
              </a:schemeClr>
            </a:gs>
            <a:gs pos="49100">
              <a:schemeClr val="accent1">
                <a:shade val="50000"/>
                <a:hueOff val="279507"/>
                <a:satOff val="-12133"/>
                <a:lumOff val="29617"/>
                <a:alphaOff val="0"/>
                <a:tint val="64000"/>
                <a:satMod val="160000"/>
              </a:schemeClr>
            </a:gs>
            <a:gs pos="92000">
              <a:schemeClr val="accent1">
                <a:shade val="50000"/>
                <a:hueOff val="279507"/>
                <a:satOff val="-12133"/>
                <a:lumOff val="29617"/>
                <a:alphaOff val="0"/>
                <a:tint val="50000"/>
                <a:satMod val="200000"/>
              </a:schemeClr>
            </a:gs>
            <a:gs pos="100000">
              <a:schemeClr val="accent1">
                <a:shade val="50000"/>
                <a:hueOff val="279507"/>
                <a:satOff val="-12133"/>
                <a:lumOff val="29617"/>
                <a:alphaOff val="0"/>
                <a:tint val="43000"/>
                <a:satMod val="190000"/>
              </a:schemeClr>
            </a:gs>
          </a:gsLst>
          <a:lin ang="5400000" scaled="1"/>
        </a:gradFill>
        <a:ln>
          <a:noFill/>
        </a:ln>
        <a:effectLst>
          <a:outerShdw blurRad="50800" dist="25000" dir="5400000" rotWithShape="0">
            <a:schemeClr val="accent1">
              <a:shade val="50000"/>
              <a:hueOff val="279507"/>
              <a:satOff val="-12133"/>
              <a:lumOff val="29617"/>
              <a:alphaOff val="0"/>
              <a:shade val="30000"/>
              <a:satMod val="150000"/>
              <a:alpha val="38000"/>
            </a:scheme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Číslo </a:t>
          </a:r>
          <a:r>
            <a:rPr lang="cs-CZ" sz="1800" kern="1200" dirty="0" smtClean="0"/>
            <a:t>projektu: 01</a:t>
          </a:r>
          <a:endParaRPr lang="cs-CZ" sz="1800" kern="1200" dirty="0"/>
        </a:p>
      </dsp:txBody>
      <dsp:txXfrm>
        <a:off x="33926" y="3074917"/>
        <a:ext cx="8141060" cy="627128"/>
      </dsp:txXfrm>
    </dsp:sp>
    <dsp:sp modelId="{B1DDF1AD-3BC2-43B8-A8D0-A33120EFAF7C}">
      <dsp:nvSpPr>
        <dsp:cNvPr id="0" name=""/>
        <dsp:cNvSpPr/>
      </dsp:nvSpPr>
      <dsp:spPr>
        <a:xfrm>
          <a:off x="0" y="3787811"/>
          <a:ext cx="8208912" cy="694980"/>
        </a:xfrm>
        <a:prstGeom prst="roundRect">
          <a:avLst/>
        </a:prstGeom>
        <a:gradFill rotWithShape="0">
          <a:gsLst>
            <a:gs pos="0">
              <a:schemeClr val="accent1">
                <a:shade val="50000"/>
                <a:hueOff val="139753"/>
                <a:satOff val="-6067"/>
                <a:lumOff val="14809"/>
                <a:alphaOff val="0"/>
                <a:tint val="15000"/>
                <a:satMod val="250000"/>
              </a:schemeClr>
            </a:gs>
            <a:gs pos="49000">
              <a:schemeClr val="accent1">
                <a:shade val="50000"/>
                <a:hueOff val="139753"/>
                <a:satOff val="-6067"/>
                <a:lumOff val="14809"/>
                <a:alphaOff val="0"/>
                <a:tint val="50000"/>
                <a:satMod val="200000"/>
              </a:schemeClr>
            </a:gs>
            <a:gs pos="49100">
              <a:schemeClr val="accent1">
                <a:shade val="50000"/>
                <a:hueOff val="139753"/>
                <a:satOff val="-6067"/>
                <a:lumOff val="14809"/>
                <a:alphaOff val="0"/>
                <a:tint val="64000"/>
                <a:satMod val="160000"/>
              </a:schemeClr>
            </a:gs>
            <a:gs pos="92000">
              <a:schemeClr val="accent1">
                <a:shade val="50000"/>
                <a:hueOff val="139753"/>
                <a:satOff val="-6067"/>
                <a:lumOff val="14809"/>
                <a:alphaOff val="0"/>
                <a:tint val="50000"/>
                <a:satMod val="200000"/>
              </a:schemeClr>
            </a:gs>
            <a:gs pos="100000">
              <a:schemeClr val="accent1">
                <a:shade val="50000"/>
                <a:hueOff val="139753"/>
                <a:satOff val="-6067"/>
                <a:lumOff val="14809"/>
                <a:alphaOff val="0"/>
                <a:tint val="43000"/>
                <a:satMod val="190000"/>
              </a:schemeClr>
            </a:gs>
          </a:gsLst>
          <a:lin ang="5400000" scaled="1"/>
        </a:gradFill>
        <a:ln>
          <a:noFill/>
        </a:ln>
        <a:effectLst>
          <a:outerShdw blurRad="50800" dist="25000" dir="5400000" rotWithShape="0">
            <a:schemeClr val="accent1">
              <a:shade val="50000"/>
              <a:hueOff val="139753"/>
              <a:satOff val="-6067"/>
              <a:lumOff val="14809"/>
              <a:alphaOff val="0"/>
              <a:shade val="30000"/>
              <a:satMod val="150000"/>
              <a:alpha val="38000"/>
            </a:scheme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Vytvořeno: </a:t>
          </a:r>
          <a:r>
            <a:rPr lang="cs-CZ" sz="1800" kern="1200" dirty="0" smtClean="0"/>
            <a:t>21.1.2013 </a:t>
          </a:r>
          <a:endParaRPr lang="cs-CZ" sz="1800" kern="1200" dirty="0"/>
        </a:p>
      </dsp:txBody>
      <dsp:txXfrm>
        <a:off x="33926" y="3821737"/>
        <a:ext cx="8141060" cy="627128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ACAE191-0571-4E5D-8C82-C53C3B37D37E}" type="datetimeFigureOut">
              <a:rPr lang="cs-CZ" smtClean="0"/>
              <a:t>9.2.2013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CDAAD27-D0BF-43B4-A461-3EA3814E6DF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4490864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 flipH="1">
            <a:off x="2667000" y="0"/>
            <a:ext cx="6477000" cy="6858000"/>
          </a:xfrm>
          <a:prstGeom prst="rect">
            <a:avLst/>
          </a:prstGeom>
          <a:blipFill>
            <a:blip r:embed="rId2">
              <a:alphaModFix amt="43000"/>
            </a:blip>
            <a:tile tx="0" ty="0" sx="50000" sy="50000" flip="none" algn="tl"/>
          </a:blipFill>
          <a:ln w="0" cap="flat" cmpd="sng" algn="ctr">
            <a:noFill/>
            <a:prstDash val="solid"/>
          </a:ln>
          <a:effectLst>
            <a:fillOverlay blend="mult">
              <a:gradFill rotWithShape="1">
                <a:gsLst>
                  <a:gs pos="0">
                    <a:schemeClr val="tx2">
                      <a:tint val="62000"/>
                      <a:satMod val="420000"/>
                    </a:schemeClr>
                  </a:gs>
                  <a:gs pos="100000">
                    <a:schemeClr val="tx2">
                      <a:shade val="20000"/>
                      <a:satMod val="170000"/>
                    </a:schemeClr>
                  </a:gs>
                </a:gsLst>
                <a:path path="circle">
                  <a:fillToRect l="50000" t="100000" r="50000"/>
                </a:path>
                <a:tileRect/>
              </a:gradFill>
            </a:fillOverlay>
            <a:innerShdw blurRad="63500" dist="44450" dir="10800000">
              <a:srgbClr val="000000">
                <a:alpha val="5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 rot="16200000">
            <a:off x="-762000" y="3429000"/>
            <a:ext cx="6858000" cy="0"/>
          </a:xfrm>
          <a:prstGeom prst="line">
            <a:avLst/>
          </a:prstGeom>
          <a:noFill/>
          <a:ln w="11430" cap="flat" cmpd="sng" algn="ctr">
            <a:solidFill>
              <a:schemeClr val="bg1">
                <a:shade val="9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ctrTitle"/>
          </p:nvPr>
        </p:nvSpPr>
        <p:spPr>
          <a:xfrm>
            <a:off x="3366868" y="533400"/>
            <a:ext cx="5105400" cy="2868168"/>
          </a:xfrm>
        </p:spPr>
        <p:txBody>
          <a:bodyPr lIns="45720" tIns="0" rIns="45720">
            <a:noAutofit/>
          </a:bodyPr>
          <a:lstStyle>
            <a:lvl1pPr algn="r">
              <a:defRPr sz="4200" b="1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5" name="Podnadpis 24"/>
          <p:cNvSpPr>
            <a:spLocks noGrp="1"/>
          </p:cNvSpPr>
          <p:nvPr>
            <p:ph type="subTitle" idx="1"/>
          </p:nvPr>
        </p:nvSpPr>
        <p:spPr>
          <a:xfrm>
            <a:off x="3354442" y="3539864"/>
            <a:ext cx="5114778" cy="1101248"/>
          </a:xfrm>
        </p:spPr>
        <p:txBody>
          <a:bodyPr lIns="45720" tIns="0" rIns="45720" bIns="0"/>
          <a:lstStyle>
            <a:lvl1pPr marL="0" indent="0" algn="r">
              <a:buNone/>
              <a:defRPr sz="2200">
                <a:solidFill>
                  <a:srgbClr val="FFFFFF"/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31" name="Zástupný symbol pro datum 30"/>
          <p:cNvSpPr>
            <a:spLocks noGrp="1"/>
          </p:cNvSpPr>
          <p:nvPr>
            <p:ph type="dt" sz="half" idx="10"/>
          </p:nvPr>
        </p:nvSpPr>
        <p:spPr>
          <a:xfrm>
            <a:off x="5871224" y="6557946"/>
            <a:ext cx="2002464" cy="226902"/>
          </a:xfrm>
        </p:spPr>
        <p:txBody>
          <a:bodyPr/>
          <a:lstStyle>
            <a:lvl1pPr>
              <a:defRPr lang="en-US" smtClean="0">
                <a:solidFill>
                  <a:srgbClr val="FFFFFF"/>
                </a:solidFill>
              </a:defRPr>
            </a:lvl1pPr>
            <a:extLst/>
          </a:lstStyle>
          <a:p>
            <a:fld id="{D745F887-0946-47C2-A9DE-098BADDA36AB}" type="datetimeFigureOut">
              <a:rPr lang="cs-CZ" smtClean="0"/>
              <a:t>9.2.2013</a:t>
            </a:fld>
            <a:endParaRPr lang="cs-CZ"/>
          </a:p>
        </p:txBody>
      </p:sp>
      <p:sp>
        <p:nvSpPr>
          <p:cNvPr id="18" name="Zástupný symbol pro zápatí 17"/>
          <p:cNvSpPr>
            <a:spLocks noGrp="1"/>
          </p:cNvSpPr>
          <p:nvPr>
            <p:ph type="ftr" sz="quarter" idx="11"/>
          </p:nvPr>
        </p:nvSpPr>
        <p:spPr>
          <a:xfrm>
            <a:off x="2819400" y="6557946"/>
            <a:ext cx="2927722" cy="228600"/>
          </a:xfrm>
        </p:spPr>
        <p:txBody>
          <a:bodyPr/>
          <a:lstStyle>
            <a:lvl1pPr>
              <a:defRPr lang="en-US" dirty="0">
                <a:solidFill>
                  <a:srgbClr val="FFFFFF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7880884" y="6556248"/>
            <a:ext cx="588336" cy="228600"/>
          </a:xfrm>
        </p:spPr>
        <p:txBody>
          <a:bodyPr/>
          <a:lstStyle>
            <a:lvl1pPr>
              <a:defRPr lang="en-US" smtClean="0">
                <a:solidFill>
                  <a:srgbClr val="FFFFFF"/>
                </a:solidFill>
              </a:defRPr>
            </a:lvl1pPr>
            <a:extLst/>
          </a:lstStyle>
          <a:p>
            <a:fld id="{A8702012-1FF1-4A02-8761-D9D4EAFC174E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D745F887-0946-47C2-A9DE-098BADDA36AB}" type="datetimeFigureOut">
              <a:rPr lang="cs-CZ" smtClean="0"/>
              <a:t>9.2.2013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8702012-1FF1-4A02-8761-D9D4EAFC174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66800" y="2821837"/>
            <a:ext cx="6255488" cy="1362075"/>
          </a:xfrm>
        </p:spPr>
        <p:txBody>
          <a:bodyPr tIns="0" anchor="t"/>
          <a:lstStyle>
            <a:lvl1pPr algn="r">
              <a:buNone/>
              <a:defRPr sz="4200" b="1" cap="all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066800" y="1905000"/>
            <a:ext cx="6255488" cy="743507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1"/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724238" y="6556810"/>
            <a:ext cx="2002464" cy="226902"/>
          </a:xfrm>
        </p:spPr>
        <p:txBody>
          <a:bodyPr bIns="0" anchor="b"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D745F887-0946-47C2-A9DE-098BADDA36AB}" type="datetimeFigureOut">
              <a:rPr lang="cs-CZ" smtClean="0"/>
              <a:t>9.2.2013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735358" y="6556810"/>
            <a:ext cx="2895600" cy="228600"/>
          </a:xfrm>
        </p:spPr>
        <p:txBody>
          <a:bodyPr bIns="0" anchor="b"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733952" y="6555112"/>
            <a:ext cx="588336" cy="228600"/>
          </a:xfrm>
        </p:spPr>
        <p:txBody>
          <a:bodyPr/>
          <a:lstStyle>
            <a:extLst/>
          </a:lstStyle>
          <a:p>
            <a:fld id="{A8702012-1FF1-4A02-8761-D9D4EAFC174E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3520440" cy="4525963"/>
          </a:xfrm>
        </p:spPr>
        <p:txBody>
          <a:bodyPr anchor="t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178808" y="1600200"/>
            <a:ext cx="3520440" cy="4525963"/>
          </a:xfrm>
        </p:spPr>
        <p:txBody>
          <a:bodyPr anchor="t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D745F887-0946-47C2-A9DE-098BADDA36AB}" type="datetimeFigureOut">
              <a:rPr lang="cs-CZ" smtClean="0"/>
              <a:t>9.2.2013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8702012-1FF1-4A02-8761-D9D4EAFC174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 anchor="b"/>
          <a:lstStyle>
            <a:lvl1pPr>
              <a:defRPr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867400"/>
            <a:ext cx="3520440" cy="457200"/>
          </a:xfrm>
          <a:noFill/>
          <a:ln w="12700" cap="flat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lvl1pPr marL="0" indent="0" algn="ctr">
              <a:buNone/>
              <a:defRPr sz="1800" b="1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178808" y="5867400"/>
            <a:ext cx="3520440" cy="457200"/>
          </a:xfrm>
          <a:noFill/>
          <a:ln w="12700" cap="flat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anchor="ctr"/>
          <a:lstStyle>
            <a:lvl1pPr marL="0" indent="0" algn="ctr">
              <a:buNone/>
              <a:defRPr sz="1800" b="1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711840"/>
            <a:ext cx="3520440" cy="41148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178808" y="1711840"/>
            <a:ext cx="3520440" cy="41148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D745F887-0946-47C2-A9DE-098BADDA36AB}" type="datetimeFigureOut">
              <a:rPr lang="cs-CZ" smtClean="0"/>
              <a:t>9.2.2013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8702012-1FF1-4A02-8761-D9D4EAFC174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D745F887-0946-47C2-A9DE-098BADDA36AB}" type="datetimeFigureOut">
              <a:rPr lang="cs-CZ" smtClean="0"/>
              <a:t>9.2.2013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8702012-1FF1-4A02-8761-D9D4EAFC174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D745F887-0946-47C2-A9DE-098BADDA36AB}" type="datetimeFigureOut">
              <a:rPr lang="cs-CZ" smtClean="0"/>
              <a:t>9.2.2013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8702012-1FF1-4A02-8761-D9D4EAFC174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28600"/>
            <a:ext cx="5897880" cy="1173480"/>
          </a:xfrm>
        </p:spPr>
        <p:txBody>
          <a:bodyPr wrap="square" anchor="b"/>
          <a:lstStyle>
            <a:lvl1pPr algn="l">
              <a:buNone/>
              <a:defRPr lang="en-US" sz="2400" baseline="0" smtClean="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497416"/>
            <a:ext cx="5897880" cy="602512"/>
          </a:xfrm>
        </p:spPr>
        <p:txBody>
          <a:bodyPr rot="0" spcFirstLastPara="0" vertOverflow="overflow" horzOverflow="overflow" vert="horz" wrap="square" lIns="45720" tIns="0" rIns="0" bIns="0" numCol="1" spcCol="0" rtlCol="0" fromWordArt="0" anchor="t" anchorCtr="0" forceAA="0" compatLnSpc="1">
            <a:normAutofit/>
          </a:bodyPr>
          <a:lstStyle>
            <a:lvl1pPr marL="0" indent="0">
              <a:spcBef>
                <a:spcPts val="0"/>
              </a:spcBef>
              <a:spcAft>
                <a:spcPts val="0"/>
              </a:spcAft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7239000" cy="4371752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D745F887-0946-47C2-A9DE-098BADDA36AB}" type="datetimeFigureOut">
              <a:rPr lang="cs-CZ" smtClean="0"/>
              <a:t>9.2.2013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8702012-1FF1-4A02-8761-D9D4EAFC174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 rot="21240000">
            <a:off x="597968" y="1004668"/>
            <a:ext cx="4319527" cy="4312573"/>
          </a:xfrm>
          <a:prstGeom prst="rect">
            <a:avLst/>
          </a:prstGeom>
          <a:solidFill>
            <a:srgbClr val="FAFAFA"/>
          </a:solidFill>
          <a:ln w="1270" cap="rnd" cmpd="sng" algn="ctr">
            <a:solidFill>
              <a:srgbClr val="EAEAEA"/>
            </a:solidFill>
            <a:prstDash val="solid"/>
          </a:ln>
          <a:effectLst>
            <a:outerShdw blurRad="25000" dist="12700" dir="5400000" algn="t" rotWithShape="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 rot="21420000">
            <a:off x="596706" y="998816"/>
            <a:ext cx="4319527" cy="4312573"/>
          </a:xfrm>
          <a:prstGeom prst="rect">
            <a:avLst/>
          </a:prstGeom>
          <a:solidFill>
            <a:srgbClr val="FAFAFA"/>
          </a:solidFill>
          <a:ln w="1270" cap="rnd" cmpd="sng" algn="ctr">
            <a:solidFill>
              <a:srgbClr val="EAEAEA"/>
            </a:solidFill>
            <a:prstDash val="solid"/>
          </a:ln>
          <a:effectLst>
            <a:outerShdw blurRad="28000" dist="12700" dir="5400000" algn="tl" rotWithShape="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89098" y="1143000"/>
            <a:ext cx="3429000" cy="2057400"/>
          </a:xfrm>
        </p:spPr>
        <p:txBody>
          <a:bodyPr vert="horz" anchor="b"/>
          <a:lstStyle>
            <a:lvl1pPr algn="l">
              <a:buNone/>
              <a:defRPr sz="3000" b="1" baseline="0">
                <a:ln w="500">
                  <a:solidFill>
                    <a:schemeClr val="tx2">
                      <a:shade val="10000"/>
                      <a:satMod val="135000"/>
                    </a:schemeClr>
                  </a:solidFill>
                </a:ln>
                <a:gradFill>
                  <a:gsLst>
                    <a:gs pos="0">
                      <a:schemeClr val="accent4">
                        <a:tint val="13000"/>
                      </a:schemeClr>
                    </a:gs>
                    <a:gs pos="10000">
                      <a:schemeClr val="accent4">
                        <a:tint val="20000"/>
                      </a:schemeClr>
                    </a:gs>
                    <a:gs pos="49000">
                      <a:schemeClr val="accent4">
                        <a:tint val="70000"/>
                      </a:schemeClr>
                    </a:gs>
                    <a:gs pos="50000">
                      <a:schemeClr val="accent4">
                        <a:tint val="97000"/>
                      </a:schemeClr>
                    </a:gs>
                    <a:gs pos="100000">
                      <a:schemeClr val="accent4">
                        <a:tint val="20000"/>
                      </a:schemeClr>
                    </a:gs>
                  </a:gsLst>
                  <a:lin ang="5400000" scaled="1"/>
                </a:gradFill>
                <a:effectLst/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5389098" y="3283634"/>
            <a:ext cx="3429000" cy="1920240"/>
          </a:xfrm>
        </p:spPr>
        <p:txBody>
          <a:bodyPr rot="0" spcFirstLastPara="0" vertOverflow="overflow" horzOverflow="overflow" vert="horz" wrap="square" lIns="82296" tIns="0" rIns="0" bIns="0" numCol="1" spcCol="0" rtlCol="0" fromWordArt="0" anchor="t" anchorCtr="0" forceAA="0" compatLnSpc="1"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FontTx/>
              <a:buNone/>
              <a:defRPr sz="1400" baseline="0">
                <a:solidFill>
                  <a:schemeClr val="tx1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marL="0" marR="0" lvl="0" indent="0" algn="l" defTabSz="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tx2"/>
              </a:buClr>
              <a:buSzPct val="73000"/>
              <a:buFontTx/>
              <a:buNone/>
              <a:tabLst/>
              <a:defRPr/>
            </a:pPr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D745F887-0946-47C2-A9DE-098BADDA36AB}" type="datetimeFigureOut">
              <a:rPr lang="cs-CZ" smtClean="0"/>
              <a:t>9.2.2013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8702012-1FF1-4A02-8761-D9D4EAFC174E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obrázek 9"/>
          <p:cNvSpPr>
            <a:spLocks noGrp="1"/>
          </p:cNvSpPr>
          <p:nvPr>
            <p:ph type="pic" idx="1"/>
          </p:nvPr>
        </p:nvSpPr>
        <p:spPr>
          <a:xfrm>
            <a:off x="663682" y="1041002"/>
            <a:ext cx="4206240" cy="4206240"/>
          </a:xfrm>
          <a:solidFill>
            <a:schemeClr val="bg2">
              <a:shade val="50000"/>
            </a:schemeClr>
          </a:solidFill>
          <a:ln w="107950">
            <a:solidFill>
              <a:srgbClr val="FFFFFF"/>
            </a:solidFill>
            <a:miter lim="800000"/>
          </a:ln>
          <a:effectLst>
            <a:outerShdw blurRad="44450" dist="3810" dir="5400000" algn="tl" rotWithShape="0">
              <a:srgbClr val="000000">
                <a:alpha val="60000"/>
              </a:srgbClr>
            </a:outerShdw>
          </a:effectLst>
          <a:scene3d>
            <a:camera prst="orthographicFront"/>
            <a:lightRig rig="threePt" dir="t"/>
          </a:scene3d>
          <a:sp3d contourW="3810">
            <a:contourClr>
              <a:srgbClr val="969696"/>
            </a:contourClr>
          </a:sp3d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D745F887-0946-47C2-A9DE-098BADDA36AB}" type="datetimeFigureOut">
              <a:rPr lang="cs-CZ" smtClean="0"/>
              <a:t>9.2.2013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8702012-1FF1-4A02-8761-D9D4EAFC174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553200" y="274955"/>
            <a:ext cx="1524000" cy="5851525"/>
          </a:xfrm>
        </p:spPr>
        <p:txBody>
          <a:bodyPr vert="eaVert" anchor="t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2"/>
            <a:ext cx="60198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242816" y="6557946"/>
            <a:ext cx="2002464" cy="226902"/>
          </a:xfrm>
        </p:spPr>
        <p:txBody>
          <a:bodyPr/>
          <a:lstStyle>
            <a:extLst/>
          </a:lstStyle>
          <a:p>
            <a:fld id="{D745F887-0946-47C2-A9DE-098BADDA36AB}" type="datetimeFigureOut">
              <a:rPr lang="cs-CZ" smtClean="0"/>
              <a:t>9.2.2013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457200" y="6556248"/>
            <a:ext cx="3657600" cy="228600"/>
          </a:xfrm>
        </p:spPr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254496" y="6553200"/>
            <a:ext cx="588336" cy="2286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A8702012-1FF1-4A02-8761-D9D4EAFC174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 flipH="1">
            <a:off x="8153400" y="0"/>
            <a:ext cx="990600" cy="6858000"/>
          </a:xfrm>
          <a:prstGeom prst="rect">
            <a:avLst/>
          </a:prstGeom>
          <a:blipFill>
            <a:blip r:embed="rId13">
              <a:alphaModFix amt="43000"/>
            </a:blip>
            <a:tile tx="0" ty="0" sx="50000" sy="50000" flip="none" algn="tl"/>
          </a:blipFill>
          <a:ln w="0" cap="flat" cmpd="sng" algn="ctr">
            <a:noFill/>
            <a:prstDash val="solid"/>
          </a:ln>
          <a:effectLst>
            <a:fillOverlay blend="mult">
              <a:gradFill rotWithShape="1">
                <a:gsLst>
                  <a:gs pos="0">
                    <a:schemeClr val="tx2">
                      <a:tint val="62000"/>
                      <a:satMod val="420000"/>
                    </a:schemeClr>
                  </a:gs>
                  <a:gs pos="100000">
                    <a:schemeClr val="tx2">
                      <a:shade val="20000"/>
                      <a:satMod val="170000"/>
                    </a:schemeClr>
                  </a:gs>
                </a:gsLst>
                <a:path path="circle">
                  <a:fillToRect l="50000" t="110000" r="50000" b="-10000"/>
                </a:path>
                <a:tileRect/>
              </a:gradFill>
            </a:fillOverlay>
            <a:innerShdw blurRad="63500" dist="44450" dir="10800000">
              <a:srgbClr val="000000">
                <a:alpha val="45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3" name="Zástupný symbol pro nadpis 2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1143000"/>
          </a:xfrm>
          <a:prstGeom prst="rect">
            <a:avLst/>
          </a:prstGeom>
        </p:spPr>
        <p:txBody>
          <a:bodyPr vert="horz" lIns="45720" tIns="0" rIns="45720" bIns="0" anchor="b" anchorCtr="0">
            <a:normAutofit/>
          </a:bodyPr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1" name="Zástupný symbol pro text 30"/>
          <p:cNvSpPr>
            <a:spLocks noGrp="1"/>
          </p:cNvSpPr>
          <p:nvPr>
            <p:ph type="body" idx="1"/>
          </p:nvPr>
        </p:nvSpPr>
        <p:spPr>
          <a:xfrm>
            <a:off x="457200" y="1609416"/>
            <a:ext cx="7239000" cy="4846320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7" name="Zástupný symbol pro datum 26"/>
          <p:cNvSpPr>
            <a:spLocks noGrp="1"/>
          </p:cNvSpPr>
          <p:nvPr>
            <p:ph type="dt" sz="half" idx="2"/>
          </p:nvPr>
        </p:nvSpPr>
        <p:spPr>
          <a:xfrm>
            <a:off x="4245936" y="6557946"/>
            <a:ext cx="2002464" cy="226902"/>
          </a:xfrm>
          <a:prstGeom prst="rect">
            <a:avLst/>
          </a:prstGeom>
        </p:spPr>
        <p:txBody>
          <a:bodyPr vert="horz" tIns="0" bIns="0" anchor="b"/>
          <a:lstStyle>
            <a:lvl1pPr algn="l" eaLnBrk="1" latinLnBrk="0" hangingPunct="1">
              <a:defRPr kumimoji="0" sz="1000">
                <a:solidFill>
                  <a:schemeClr val="tx2"/>
                </a:solidFill>
              </a:defRPr>
            </a:lvl1pPr>
            <a:extLst/>
          </a:lstStyle>
          <a:p>
            <a:fld id="{D745F887-0946-47C2-A9DE-098BADDA36AB}" type="datetimeFigureOut">
              <a:rPr lang="cs-CZ" smtClean="0"/>
              <a:t>9.2.2013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3"/>
          </p:nvPr>
        </p:nvSpPr>
        <p:spPr>
          <a:xfrm>
            <a:off x="457200" y="6557946"/>
            <a:ext cx="3657600" cy="228600"/>
          </a:xfrm>
          <a:prstGeom prst="rect">
            <a:avLst/>
          </a:prstGeom>
        </p:spPr>
        <p:txBody>
          <a:bodyPr vert="horz" tIns="0" bIns="0" anchor="b"/>
          <a:lstStyle>
            <a:lvl1pPr algn="r" eaLnBrk="1" latinLnBrk="0" hangingPunct="1">
              <a:defRPr kumimoji="0" sz="1000"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4"/>
          </p:nvPr>
        </p:nvSpPr>
        <p:spPr>
          <a:xfrm>
            <a:off x="6251448" y="6556248"/>
            <a:ext cx="588336" cy="228600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100">
                <a:solidFill>
                  <a:schemeClr val="tx2"/>
                </a:solidFill>
              </a:defRPr>
            </a:lvl1pPr>
            <a:extLst/>
          </a:lstStyle>
          <a:p>
            <a:fld id="{A8702012-1FF1-4A02-8761-D9D4EAFC174E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57" r:id="rId1"/>
    <p:sldLayoutId id="2147483758" r:id="rId2"/>
    <p:sldLayoutId id="2147483759" r:id="rId3"/>
    <p:sldLayoutId id="2147483760" r:id="rId4"/>
    <p:sldLayoutId id="2147483761" r:id="rId5"/>
    <p:sldLayoutId id="2147483762" r:id="rId6"/>
    <p:sldLayoutId id="2147483763" r:id="rId7"/>
    <p:sldLayoutId id="2147483764" r:id="rId8"/>
    <p:sldLayoutId id="2147483765" r:id="rId9"/>
    <p:sldLayoutId id="2147483766" r:id="rId10"/>
    <p:sldLayoutId id="2147483767" r:id="rId11"/>
  </p:sldLayoutIdLst>
  <p:txStyles>
    <p:titleStyle>
      <a:lvl1pPr algn="l" rtl="0" eaLnBrk="1" latinLnBrk="0" hangingPunct="1">
        <a:spcBef>
          <a:spcPct val="0"/>
        </a:spcBef>
        <a:buNone/>
        <a:defRPr kumimoji="0" sz="3800" b="1" kern="1200" cap="all" baseline="0">
          <a:ln w="500">
            <a:solidFill>
              <a:schemeClr val="tx2">
                <a:shade val="20000"/>
                <a:satMod val="120000"/>
              </a:schemeClr>
            </a:solidFill>
          </a:ln>
          <a:gradFill>
            <a:gsLst>
              <a:gs pos="0">
                <a:schemeClr val="accent4">
                  <a:tint val="13000"/>
                </a:schemeClr>
              </a:gs>
              <a:gs pos="10000">
                <a:schemeClr val="accent4">
                  <a:tint val="20000"/>
                </a:schemeClr>
              </a:gs>
              <a:gs pos="49000">
                <a:schemeClr val="accent4">
                  <a:tint val="70000"/>
                </a:schemeClr>
              </a:gs>
              <a:gs pos="50000">
                <a:schemeClr val="accent4">
                  <a:tint val="97000"/>
                </a:schemeClr>
              </a:gs>
              <a:gs pos="100000">
                <a:schemeClr val="accent4">
                  <a:tint val="20000"/>
                </a:schemeClr>
              </a:gs>
            </a:gsLst>
            <a:lin ang="5400000" scaled="1"/>
          </a:gradFill>
          <a:effectLst/>
          <a:latin typeface="+mj-lt"/>
          <a:ea typeface="+mj-ea"/>
          <a:cs typeface="+mj-cs"/>
        </a:defRPr>
      </a:lvl1pPr>
      <a:extLst/>
    </p:titleStyle>
    <p:bodyStyle>
      <a:lvl1pPr marL="274320" indent="-274320" algn="l" rtl="0" eaLnBrk="1" latinLnBrk="0" hangingPunct="1">
        <a:spcBef>
          <a:spcPts val="600"/>
        </a:spcBef>
        <a:buClr>
          <a:schemeClr val="tx2"/>
        </a:buClr>
        <a:buSzPct val="73000"/>
        <a:buFont typeface="Wingdings 2"/>
        <a:buChar char=""/>
        <a:defRPr kumimoji="0" sz="2600" kern="1200" baseline="0">
          <a:solidFill>
            <a:schemeClr val="tx1"/>
          </a:solidFill>
          <a:latin typeface="+mn-lt"/>
          <a:ea typeface="+mn-ea"/>
          <a:cs typeface="+mn-cs"/>
        </a:defRPr>
      </a:lvl1pPr>
      <a:lvl2pPr marL="521208" indent="-228600" algn="l" rtl="0" eaLnBrk="1" latinLnBrk="0" hangingPunct="1">
        <a:spcBef>
          <a:spcPts val="500"/>
        </a:spcBef>
        <a:buClr>
          <a:schemeClr val="accent4"/>
        </a:buClr>
        <a:buSzPct val="80000"/>
        <a:buFont typeface="Wingdings 2"/>
        <a:buChar char=""/>
        <a:defRPr kumimoji="0" sz="23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2pPr>
      <a:lvl3pPr marL="758952" indent="-228600" algn="l" rtl="0" eaLnBrk="1" latinLnBrk="0" hangingPunct="1">
        <a:spcBef>
          <a:spcPts val="400"/>
        </a:spcBef>
        <a:buClr>
          <a:schemeClr val="accent4"/>
        </a:buClr>
        <a:buSzPct val="60000"/>
        <a:buFont typeface="Wingdings"/>
        <a:buChar char="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228600" algn="l" rtl="0" eaLnBrk="1" latinLnBrk="0" hangingPunct="1">
        <a:spcBef>
          <a:spcPct val="20000"/>
        </a:spcBef>
        <a:buClr>
          <a:schemeClr val="accent4"/>
        </a:buClr>
        <a:buSzPct val="80000"/>
        <a:buFont typeface="Wingdings 2"/>
        <a:buChar char=""/>
        <a:defRPr kumimoji="0" sz="20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4pPr>
      <a:lvl5pPr marL="1280160" indent="-228600" algn="l" rtl="0" eaLnBrk="1" latinLnBrk="0" hangingPunct="1">
        <a:spcBef>
          <a:spcPts val="400"/>
        </a:spcBef>
        <a:buClr>
          <a:schemeClr val="accent4"/>
        </a:buClr>
        <a:buSzPct val="70000"/>
        <a:buFont typeface="Wingdings"/>
        <a:buChar char="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472184" indent="-182880" algn="l" rtl="0" eaLnBrk="1" latinLnBrk="0" hangingPunct="1">
        <a:spcBef>
          <a:spcPts val="400"/>
        </a:spcBef>
        <a:buClr>
          <a:schemeClr val="accent4"/>
        </a:buClr>
        <a:buSzPct val="80000"/>
        <a:buFont typeface="Wingdings 2"/>
        <a:buChar char=""/>
        <a:defRPr kumimoji="0" sz="18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6pPr>
      <a:lvl7pPr marL="1673352" indent="-182880" algn="l" rtl="0" eaLnBrk="1" latinLnBrk="0" hangingPunct="1">
        <a:spcBef>
          <a:spcPct val="20000"/>
        </a:spcBef>
        <a:buClr>
          <a:schemeClr val="accent4"/>
        </a:buClr>
        <a:buSzPct val="80000"/>
        <a:buFont typeface="Wingdings 2"/>
        <a:buChar char="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1847088" indent="-182880" algn="l" rtl="0" eaLnBrk="1" latinLnBrk="0" hangingPunct="1">
        <a:spcBef>
          <a:spcPts val="300"/>
        </a:spcBef>
        <a:buClr>
          <a:schemeClr val="accent4"/>
        </a:buClr>
        <a:buSzPct val="100000"/>
        <a:buChar char="•"/>
        <a:defRPr kumimoji="0" sz="1600" kern="1200" baseline="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8pPr>
      <a:lvl9pPr marL="2057400" indent="-182880" algn="l" rtl="0" eaLnBrk="1" latinLnBrk="0" hangingPunct="1">
        <a:spcBef>
          <a:spcPct val="20000"/>
        </a:spcBef>
        <a:buClr>
          <a:schemeClr val="accent4"/>
        </a:buClr>
        <a:buSzPct val="100000"/>
        <a:buFont typeface="Wingdings"/>
        <a:buChar char="§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2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 smtClean="0"/>
          </a:p>
          <a:p>
            <a:endParaRPr lang="cs-CZ" dirty="0"/>
          </a:p>
        </p:txBody>
      </p:sp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1931782477"/>
              </p:ext>
            </p:extLst>
          </p:nvPr>
        </p:nvGraphicFramePr>
        <p:xfrm>
          <a:off x="467544" y="681059"/>
          <a:ext cx="8208912" cy="453650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27784" y="5267852"/>
            <a:ext cx="4024666" cy="784026"/>
          </a:xfrm>
          <a:prstGeom prst="rect">
            <a:avLst/>
          </a:prstGeom>
          <a:noFill/>
          <a:ln w="9525">
            <a:solidFill>
              <a:schemeClr val="tx2">
                <a:lumMod val="75000"/>
              </a:schemeClr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7303028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Font typeface="Wingdings" pitchFamily="2" charset="2"/>
              <a:buChar char="Ø"/>
            </a:pPr>
            <a:r>
              <a:rPr lang="cs-CZ" dirty="0"/>
              <a:t>Pro 3. ročník ZŠ</a:t>
            </a:r>
          </a:p>
          <a:p>
            <a:pPr>
              <a:buFont typeface="Wingdings" pitchFamily="2" charset="2"/>
              <a:buChar char="Ø"/>
            </a:pPr>
            <a:r>
              <a:rPr lang="cs-CZ" dirty="0"/>
              <a:t>Interaktivní procvičování slovíček </a:t>
            </a:r>
            <a:r>
              <a:rPr lang="cs-CZ" dirty="0"/>
              <a:t>7</a:t>
            </a:r>
            <a:r>
              <a:rPr lang="cs-CZ" dirty="0" smtClean="0"/>
              <a:t>.lekce </a:t>
            </a:r>
            <a:r>
              <a:rPr lang="cs-CZ" dirty="0"/>
              <a:t>(učebnice </a:t>
            </a:r>
            <a:r>
              <a:rPr lang="cs-CZ" dirty="0" err="1"/>
              <a:t>Chatterbox</a:t>
            </a:r>
            <a:r>
              <a:rPr lang="cs-CZ" dirty="0"/>
              <a:t> 1)</a:t>
            </a:r>
          </a:p>
          <a:p>
            <a:pPr>
              <a:buFont typeface="Wingdings" pitchFamily="2" charset="2"/>
              <a:buChar char="Ø"/>
            </a:pPr>
            <a:r>
              <a:rPr lang="cs-CZ" dirty="0"/>
              <a:t>Pomůcky:  fixy na interaktivní tabuli, počítače</a:t>
            </a:r>
          </a:p>
          <a:p>
            <a:pPr>
              <a:buFont typeface="Wingdings" pitchFamily="2" charset="2"/>
              <a:buChar char="Ø"/>
            </a:pPr>
            <a:r>
              <a:rPr lang="cs-CZ" dirty="0"/>
              <a:t>Inovace: motivační interaktivní procvičování slovní zásoby na interaktivní tabuli či samostatná práce na PC</a:t>
            </a:r>
          </a:p>
          <a:p>
            <a:pPr>
              <a:buFont typeface="Wingdings" pitchFamily="2" charset="2"/>
              <a:buChar char="Ø"/>
            </a:pPr>
            <a:r>
              <a:rPr lang="cs-CZ" dirty="0"/>
              <a:t>Metodické pokyny: doplňování slovíček, </a:t>
            </a:r>
            <a:r>
              <a:rPr lang="cs-CZ" dirty="0" smtClean="0"/>
              <a:t>popisy k obrázkům</a:t>
            </a:r>
            <a:r>
              <a:rPr lang="cs-CZ" dirty="0" smtClean="0"/>
              <a:t>, překlady vět. </a:t>
            </a:r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05732357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Přelož do angličtiny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cs-CZ" sz="2400" dirty="0" smtClean="0"/>
              <a:t>Já mám</a:t>
            </a:r>
          </a:p>
          <a:p>
            <a:r>
              <a:rPr lang="cs-CZ" sz="2400" dirty="0" smtClean="0"/>
              <a:t>Mít</a:t>
            </a:r>
          </a:p>
          <a:p>
            <a:r>
              <a:rPr lang="cs-CZ" sz="2400" dirty="0" smtClean="0"/>
              <a:t>V, ve, do, u</a:t>
            </a:r>
          </a:p>
          <a:p>
            <a:r>
              <a:rPr lang="cs-CZ" sz="2400" dirty="0" smtClean="0"/>
              <a:t>Nos</a:t>
            </a:r>
          </a:p>
          <a:p>
            <a:r>
              <a:rPr lang="cs-CZ" sz="2400" dirty="0" smtClean="0"/>
              <a:t>Oko</a:t>
            </a:r>
          </a:p>
          <a:p>
            <a:r>
              <a:rPr lang="cs-CZ" sz="2400" dirty="0" smtClean="0"/>
              <a:t>Ucho</a:t>
            </a:r>
          </a:p>
          <a:p>
            <a:r>
              <a:rPr lang="cs-CZ" sz="2400" dirty="0" smtClean="0"/>
              <a:t>Vlasy</a:t>
            </a:r>
          </a:p>
          <a:p>
            <a:r>
              <a:rPr lang="cs-CZ" sz="2400" dirty="0" smtClean="0"/>
              <a:t>Ústa</a:t>
            </a:r>
          </a:p>
          <a:p>
            <a:r>
              <a:rPr lang="cs-CZ" sz="2400" dirty="0" smtClean="0"/>
              <a:t>Dopis, písmeno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r>
              <a:rPr lang="cs-CZ" sz="2400" dirty="0" smtClean="0"/>
              <a:t>I </a:t>
            </a:r>
            <a:r>
              <a:rPr lang="cs-CZ" sz="2400" dirty="0" err="1" smtClean="0"/>
              <a:t>have</a:t>
            </a:r>
            <a:r>
              <a:rPr lang="cs-CZ" sz="2400" dirty="0" smtClean="0"/>
              <a:t> </a:t>
            </a:r>
            <a:r>
              <a:rPr lang="cs-CZ" sz="2400" dirty="0" err="1" smtClean="0"/>
              <a:t>got</a:t>
            </a:r>
            <a:r>
              <a:rPr lang="cs-CZ" sz="2400" dirty="0" smtClean="0"/>
              <a:t>= </a:t>
            </a:r>
            <a:r>
              <a:rPr lang="cs-CZ" sz="2400" dirty="0" err="1" smtClean="0"/>
              <a:t>I‘ve</a:t>
            </a:r>
            <a:r>
              <a:rPr lang="cs-CZ" sz="2400" dirty="0" smtClean="0"/>
              <a:t> </a:t>
            </a:r>
            <a:r>
              <a:rPr lang="cs-CZ" sz="2400" dirty="0" err="1" smtClean="0"/>
              <a:t>got</a:t>
            </a:r>
            <a:endParaRPr lang="cs-CZ" sz="2400" dirty="0" smtClean="0"/>
          </a:p>
          <a:p>
            <a:r>
              <a:rPr lang="cs-CZ" sz="2400" dirty="0" err="1" smtClean="0"/>
              <a:t>Have</a:t>
            </a:r>
            <a:endParaRPr lang="cs-CZ" sz="2400" dirty="0" smtClean="0"/>
          </a:p>
          <a:p>
            <a:r>
              <a:rPr lang="cs-CZ" sz="2400" dirty="0" smtClean="0"/>
              <a:t>In</a:t>
            </a:r>
          </a:p>
          <a:p>
            <a:r>
              <a:rPr lang="cs-CZ" sz="2400" dirty="0" smtClean="0"/>
              <a:t>Nose</a:t>
            </a:r>
          </a:p>
          <a:p>
            <a:r>
              <a:rPr lang="cs-CZ" sz="2400" dirty="0" err="1" smtClean="0"/>
              <a:t>Eye</a:t>
            </a:r>
            <a:endParaRPr lang="cs-CZ" sz="2400" dirty="0" smtClean="0"/>
          </a:p>
          <a:p>
            <a:r>
              <a:rPr lang="cs-CZ" sz="2400" dirty="0" err="1" smtClean="0"/>
              <a:t>Ear</a:t>
            </a:r>
            <a:endParaRPr lang="cs-CZ" sz="2400" dirty="0" smtClean="0"/>
          </a:p>
          <a:p>
            <a:r>
              <a:rPr lang="cs-CZ" sz="2400" dirty="0" err="1" smtClean="0"/>
              <a:t>Hair</a:t>
            </a:r>
            <a:endParaRPr lang="cs-CZ" sz="2400" dirty="0" smtClean="0"/>
          </a:p>
          <a:p>
            <a:r>
              <a:rPr lang="cs-CZ" sz="2400" dirty="0" err="1" smtClean="0"/>
              <a:t>Mouth</a:t>
            </a:r>
            <a:endParaRPr lang="cs-CZ" sz="2400" dirty="0" smtClean="0"/>
          </a:p>
          <a:p>
            <a:r>
              <a:rPr lang="cs-CZ" sz="2400" dirty="0" err="1" smtClean="0"/>
              <a:t>letter</a:t>
            </a:r>
            <a:endParaRPr lang="cs-CZ" sz="2400" dirty="0" smtClean="0"/>
          </a:p>
          <a:p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35958050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Doplň k obrázku</a:t>
            </a:r>
            <a:endParaRPr lang="cs-CZ" dirty="0"/>
          </a:p>
        </p:txBody>
      </p:sp>
      <p:pic>
        <p:nvPicPr>
          <p:cNvPr id="1026" name="Picture 2" descr="C:\Users\0MGM\AppData\Local\Microsoft\Windows\Temporary Internet Files\Content.IE5\E72SCZ1W\MP900426560[1].jpg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1689757"/>
            <a:ext cx="4846638" cy="48466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Oválný popisek 3"/>
          <p:cNvSpPr/>
          <p:nvPr/>
        </p:nvSpPr>
        <p:spPr>
          <a:xfrm>
            <a:off x="4355976" y="1988840"/>
            <a:ext cx="1728192" cy="720080"/>
          </a:xfrm>
          <a:prstGeom prst="wedgeEllipseCallou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err="1" smtClean="0">
                <a:solidFill>
                  <a:schemeClr val="tx2"/>
                </a:solidFill>
              </a:rPr>
              <a:t>eye</a:t>
            </a:r>
            <a:endParaRPr lang="cs-CZ" sz="2800" dirty="0">
              <a:solidFill>
                <a:schemeClr val="tx2"/>
              </a:solidFill>
            </a:endParaRPr>
          </a:p>
        </p:txBody>
      </p:sp>
      <p:sp>
        <p:nvSpPr>
          <p:cNvPr id="5" name="Oválný popisek 4"/>
          <p:cNvSpPr/>
          <p:nvPr/>
        </p:nvSpPr>
        <p:spPr>
          <a:xfrm>
            <a:off x="2915816" y="2924944"/>
            <a:ext cx="1872208" cy="576064"/>
          </a:xfrm>
          <a:prstGeom prst="wedgeEllipseCallou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2"/>
                </a:solidFill>
              </a:rPr>
              <a:t>nose</a:t>
            </a:r>
            <a:endParaRPr lang="cs-CZ" sz="2800" dirty="0">
              <a:solidFill>
                <a:schemeClr val="tx2"/>
              </a:solidFill>
            </a:endParaRPr>
          </a:p>
        </p:txBody>
      </p:sp>
      <p:sp>
        <p:nvSpPr>
          <p:cNvPr id="6" name="Oválný popisek 5"/>
          <p:cNvSpPr/>
          <p:nvPr/>
        </p:nvSpPr>
        <p:spPr>
          <a:xfrm>
            <a:off x="2411760" y="3861048"/>
            <a:ext cx="1440160" cy="504056"/>
          </a:xfrm>
          <a:prstGeom prst="wedgeEllipseCallou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err="1" smtClean="0">
                <a:solidFill>
                  <a:schemeClr val="tx2"/>
                </a:solidFill>
              </a:rPr>
              <a:t>mouth</a:t>
            </a:r>
            <a:endParaRPr lang="cs-CZ" sz="2000" dirty="0">
              <a:solidFill>
                <a:schemeClr val="tx2"/>
              </a:solidFill>
            </a:endParaRPr>
          </a:p>
        </p:txBody>
      </p:sp>
      <p:sp>
        <p:nvSpPr>
          <p:cNvPr id="7" name="Oválný popisek 6"/>
          <p:cNvSpPr/>
          <p:nvPr/>
        </p:nvSpPr>
        <p:spPr>
          <a:xfrm>
            <a:off x="4716016" y="3100861"/>
            <a:ext cx="1368152" cy="720080"/>
          </a:xfrm>
          <a:prstGeom prst="wedgeEllipseCallou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err="1" smtClean="0">
                <a:solidFill>
                  <a:schemeClr val="tx2"/>
                </a:solidFill>
              </a:rPr>
              <a:t>ear</a:t>
            </a:r>
            <a:endParaRPr lang="cs-CZ" sz="2800" dirty="0">
              <a:solidFill>
                <a:schemeClr val="tx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8221121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Přelož do češtiny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cs-CZ" dirty="0" err="1" smtClean="0"/>
              <a:t>Family</a:t>
            </a:r>
            <a:endParaRPr lang="cs-CZ" dirty="0" smtClean="0"/>
          </a:p>
          <a:p>
            <a:r>
              <a:rPr lang="cs-CZ" dirty="0" smtClean="0"/>
              <a:t>Play</a:t>
            </a:r>
          </a:p>
          <a:p>
            <a:r>
              <a:rPr lang="cs-CZ" dirty="0" smtClean="0"/>
              <a:t>Brother</a:t>
            </a:r>
          </a:p>
          <a:p>
            <a:r>
              <a:rPr lang="cs-CZ" dirty="0" err="1" smtClean="0"/>
              <a:t>Father</a:t>
            </a:r>
            <a:r>
              <a:rPr lang="cs-CZ" dirty="0" smtClean="0"/>
              <a:t>, </a:t>
            </a:r>
            <a:r>
              <a:rPr lang="cs-CZ" dirty="0" err="1" smtClean="0"/>
              <a:t>dad</a:t>
            </a:r>
            <a:endParaRPr lang="cs-CZ" dirty="0" smtClean="0"/>
          </a:p>
          <a:p>
            <a:r>
              <a:rPr lang="cs-CZ" dirty="0" err="1" smtClean="0"/>
              <a:t>Sister</a:t>
            </a:r>
            <a:endParaRPr lang="cs-CZ" dirty="0" smtClean="0"/>
          </a:p>
          <a:p>
            <a:r>
              <a:rPr lang="cs-CZ" dirty="0" err="1" smtClean="0"/>
              <a:t>Mother</a:t>
            </a:r>
            <a:r>
              <a:rPr lang="cs-CZ" dirty="0" smtClean="0"/>
              <a:t>, </a:t>
            </a:r>
            <a:r>
              <a:rPr lang="cs-CZ" dirty="0" err="1" smtClean="0"/>
              <a:t>mum</a:t>
            </a:r>
            <a:endParaRPr lang="cs-CZ" dirty="0" smtClean="0"/>
          </a:p>
          <a:p>
            <a:r>
              <a:rPr lang="cs-CZ" dirty="0" smtClean="0"/>
              <a:t>Girl</a:t>
            </a:r>
          </a:p>
          <a:p>
            <a:r>
              <a:rPr lang="cs-CZ" dirty="0" smtClean="0"/>
              <a:t>boy</a:t>
            </a:r>
          </a:p>
          <a:p>
            <a:pPr marL="0" indent="0">
              <a:buNone/>
            </a:pP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cs-CZ" dirty="0" smtClean="0"/>
              <a:t>Rodina</a:t>
            </a:r>
          </a:p>
          <a:p>
            <a:r>
              <a:rPr lang="cs-CZ" dirty="0" smtClean="0"/>
              <a:t>Hrát, hrát si, hra</a:t>
            </a:r>
          </a:p>
          <a:p>
            <a:r>
              <a:rPr lang="cs-CZ" dirty="0" smtClean="0"/>
              <a:t>Bratr</a:t>
            </a:r>
          </a:p>
          <a:p>
            <a:r>
              <a:rPr lang="cs-CZ" dirty="0" smtClean="0"/>
              <a:t>Tatínek, táta</a:t>
            </a:r>
          </a:p>
          <a:p>
            <a:r>
              <a:rPr lang="cs-CZ" dirty="0" smtClean="0"/>
              <a:t>Sestra</a:t>
            </a:r>
          </a:p>
          <a:p>
            <a:r>
              <a:rPr lang="cs-CZ" dirty="0" smtClean="0"/>
              <a:t>Maminka, máma</a:t>
            </a:r>
          </a:p>
          <a:p>
            <a:r>
              <a:rPr lang="cs-CZ" dirty="0" smtClean="0"/>
              <a:t>Dívka</a:t>
            </a:r>
          </a:p>
          <a:p>
            <a:r>
              <a:rPr lang="cs-CZ" dirty="0" smtClean="0"/>
              <a:t>chlapec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40812778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Doplň členy rodiny k obrázku</a:t>
            </a:r>
            <a:endParaRPr lang="cs-CZ" dirty="0"/>
          </a:p>
        </p:txBody>
      </p:sp>
      <p:pic>
        <p:nvPicPr>
          <p:cNvPr id="2051" name="Picture 3" descr="C:\Users\0MGM\AppData\Local\Microsoft\Windows\Temporary Internet Files\Content.IE5\2SVIDUDW\MP900442190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3065" y="1616937"/>
            <a:ext cx="7272808" cy="47761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Šipka doprava 2"/>
          <p:cNvSpPr/>
          <p:nvPr/>
        </p:nvSpPr>
        <p:spPr>
          <a:xfrm>
            <a:off x="1763688" y="1805252"/>
            <a:ext cx="1656184" cy="1263708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err="1" smtClean="0"/>
              <a:t>Mother</a:t>
            </a:r>
            <a:r>
              <a:rPr lang="cs-CZ" dirty="0" smtClean="0"/>
              <a:t>, </a:t>
            </a:r>
            <a:r>
              <a:rPr lang="cs-CZ" dirty="0" err="1" smtClean="0"/>
              <a:t>mum</a:t>
            </a:r>
            <a:endParaRPr lang="cs-CZ" dirty="0"/>
          </a:p>
        </p:txBody>
      </p:sp>
      <p:sp>
        <p:nvSpPr>
          <p:cNvPr id="4" name="Šipka doleva 3"/>
          <p:cNvSpPr/>
          <p:nvPr/>
        </p:nvSpPr>
        <p:spPr>
          <a:xfrm>
            <a:off x="5379430" y="1805252"/>
            <a:ext cx="1928873" cy="903668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err="1" smtClean="0"/>
              <a:t>Father</a:t>
            </a:r>
            <a:r>
              <a:rPr lang="cs-CZ" dirty="0" smtClean="0"/>
              <a:t>, </a:t>
            </a:r>
            <a:r>
              <a:rPr lang="cs-CZ" dirty="0" err="1" smtClean="0"/>
              <a:t>dad</a:t>
            </a:r>
            <a:endParaRPr lang="cs-CZ" dirty="0"/>
          </a:p>
        </p:txBody>
      </p:sp>
      <p:sp>
        <p:nvSpPr>
          <p:cNvPr id="5" name="Šipka doprava 4"/>
          <p:cNvSpPr/>
          <p:nvPr/>
        </p:nvSpPr>
        <p:spPr>
          <a:xfrm>
            <a:off x="683568" y="3068960"/>
            <a:ext cx="1368152" cy="864096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Girl</a:t>
            </a:r>
            <a:endParaRPr lang="cs-CZ" dirty="0"/>
          </a:p>
        </p:txBody>
      </p:sp>
      <p:sp>
        <p:nvSpPr>
          <p:cNvPr id="6" name="Šipka doleva 5"/>
          <p:cNvSpPr/>
          <p:nvPr/>
        </p:nvSpPr>
        <p:spPr>
          <a:xfrm>
            <a:off x="4959215" y="3212976"/>
            <a:ext cx="1656184" cy="864096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boy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6474027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  <p:bldP spid="5" grpId="0" animBg="1"/>
      <p:bldP spid="6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cs-CZ" dirty="0" smtClean="0"/>
              <a:t>Napiš správně části těla </a:t>
            </a:r>
            <a:br>
              <a:rPr lang="cs-CZ" dirty="0" smtClean="0"/>
            </a:br>
            <a:r>
              <a:rPr lang="cs-CZ" dirty="0" smtClean="0"/>
              <a:t>a přelož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cs-CZ" dirty="0" err="1" smtClean="0"/>
              <a:t>Mutho</a:t>
            </a:r>
            <a:endParaRPr lang="cs-CZ" dirty="0" smtClean="0"/>
          </a:p>
          <a:p>
            <a:r>
              <a:rPr lang="cs-CZ" dirty="0" err="1" smtClean="0"/>
              <a:t>Ones</a:t>
            </a:r>
            <a:endParaRPr lang="cs-CZ" dirty="0" smtClean="0"/>
          </a:p>
          <a:p>
            <a:r>
              <a:rPr lang="cs-CZ" dirty="0" err="1" smtClean="0"/>
              <a:t>Rea</a:t>
            </a:r>
            <a:endParaRPr lang="cs-CZ" dirty="0" smtClean="0"/>
          </a:p>
          <a:p>
            <a:r>
              <a:rPr lang="cs-CZ" dirty="0" err="1" smtClean="0"/>
              <a:t>Yee</a:t>
            </a:r>
            <a:endParaRPr lang="cs-CZ" dirty="0" smtClean="0"/>
          </a:p>
          <a:p>
            <a:r>
              <a:rPr lang="cs-CZ" dirty="0" err="1" smtClean="0"/>
              <a:t>Riah</a:t>
            </a:r>
            <a:endParaRPr lang="cs-CZ" dirty="0" smtClean="0"/>
          </a:p>
          <a:p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cs-CZ" dirty="0" err="1" smtClean="0"/>
              <a:t>Mouth</a:t>
            </a:r>
            <a:r>
              <a:rPr lang="cs-CZ" dirty="0" smtClean="0"/>
              <a:t>, ústa</a:t>
            </a:r>
          </a:p>
          <a:p>
            <a:r>
              <a:rPr lang="cs-CZ" dirty="0" smtClean="0"/>
              <a:t>Nose, nos</a:t>
            </a:r>
          </a:p>
          <a:p>
            <a:r>
              <a:rPr lang="cs-CZ" dirty="0" err="1" smtClean="0"/>
              <a:t>Ear</a:t>
            </a:r>
            <a:r>
              <a:rPr lang="cs-CZ" dirty="0" smtClean="0"/>
              <a:t>, ucho</a:t>
            </a:r>
          </a:p>
          <a:p>
            <a:r>
              <a:rPr lang="cs-CZ" dirty="0" err="1" smtClean="0"/>
              <a:t>Eye</a:t>
            </a:r>
            <a:r>
              <a:rPr lang="cs-CZ" dirty="0" smtClean="0"/>
              <a:t>, oko</a:t>
            </a:r>
          </a:p>
          <a:p>
            <a:r>
              <a:rPr lang="cs-CZ" dirty="0" err="1" smtClean="0"/>
              <a:t>Hair</a:t>
            </a:r>
            <a:r>
              <a:rPr lang="cs-CZ" dirty="0" smtClean="0"/>
              <a:t>, vlasy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1552759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cs-CZ" dirty="0" smtClean="0"/>
              <a:t>Nakresli obrázek dle popisu</a:t>
            </a:r>
            <a:br>
              <a:rPr lang="cs-CZ" dirty="0" smtClean="0"/>
            </a:br>
            <a:r>
              <a:rPr lang="cs-CZ" dirty="0" smtClean="0"/>
              <a:t>a přelož do angličtiny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/>
          </a:bodyPr>
          <a:lstStyle/>
          <a:p>
            <a:r>
              <a:rPr lang="cs-CZ" dirty="0" smtClean="0"/>
              <a:t>Ona má velké oči.</a:t>
            </a:r>
          </a:p>
          <a:p>
            <a:endParaRPr lang="cs-CZ" dirty="0" smtClean="0"/>
          </a:p>
          <a:p>
            <a:r>
              <a:rPr lang="cs-CZ" dirty="0" smtClean="0"/>
              <a:t>Ona má malý nos.</a:t>
            </a:r>
          </a:p>
          <a:p>
            <a:endParaRPr lang="cs-CZ" dirty="0" smtClean="0"/>
          </a:p>
          <a:p>
            <a:r>
              <a:rPr lang="cs-CZ" dirty="0" smtClean="0"/>
              <a:t>Ona má velká ústa.</a:t>
            </a:r>
          </a:p>
          <a:p>
            <a:endParaRPr lang="cs-CZ" dirty="0" smtClean="0"/>
          </a:p>
          <a:p>
            <a:r>
              <a:rPr lang="cs-CZ" dirty="0" smtClean="0"/>
              <a:t>Ona má malé uši.</a:t>
            </a:r>
          </a:p>
          <a:p>
            <a:endParaRPr lang="cs-CZ" dirty="0" smtClean="0"/>
          </a:p>
          <a:p>
            <a:r>
              <a:rPr lang="cs-CZ" dirty="0" smtClean="0"/>
              <a:t>Ona má hnědé vlasy.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>
            <a:noAutofit/>
          </a:bodyPr>
          <a:lstStyle/>
          <a:p>
            <a:r>
              <a:rPr lang="cs-CZ" dirty="0" err="1" smtClean="0"/>
              <a:t>She</a:t>
            </a:r>
            <a:r>
              <a:rPr lang="cs-CZ" dirty="0" smtClean="0"/>
              <a:t> has </a:t>
            </a:r>
            <a:r>
              <a:rPr lang="cs-CZ" dirty="0" err="1" smtClean="0"/>
              <a:t>got</a:t>
            </a:r>
            <a:r>
              <a:rPr lang="cs-CZ" dirty="0" smtClean="0"/>
              <a:t> big </a:t>
            </a:r>
            <a:r>
              <a:rPr lang="cs-CZ" dirty="0" err="1" smtClean="0"/>
              <a:t>eyes</a:t>
            </a:r>
            <a:r>
              <a:rPr lang="cs-CZ" dirty="0" smtClean="0"/>
              <a:t>.</a:t>
            </a:r>
          </a:p>
          <a:p>
            <a:r>
              <a:rPr lang="cs-CZ" dirty="0" err="1" smtClean="0"/>
              <a:t>She</a:t>
            </a:r>
            <a:r>
              <a:rPr lang="cs-CZ" dirty="0" smtClean="0"/>
              <a:t> has </a:t>
            </a:r>
            <a:r>
              <a:rPr lang="cs-CZ" dirty="0" err="1" smtClean="0"/>
              <a:t>got</a:t>
            </a:r>
            <a:r>
              <a:rPr lang="cs-CZ" dirty="0" smtClean="0"/>
              <a:t> </a:t>
            </a:r>
            <a:r>
              <a:rPr lang="cs-CZ" dirty="0" err="1" smtClean="0"/>
              <a:t>small</a:t>
            </a:r>
            <a:r>
              <a:rPr lang="cs-CZ" dirty="0" smtClean="0"/>
              <a:t> nose.</a:t>
            </a:r>
          </a:p>
          <a:p>
            <a:r>
              <a:rPr lang="cs-CZ" dirty="0" err="1" smtClean="0"/>
              <a:t>She</a:t>
            </a:r>
            <a:r>
              <a:rPr lang="cs-CZ" dirty="0" smtClean="0"/>
              <a:t> has </a:t>
            </a:r>
            <a:r>
              <a:rPr lang="cs-CZ" dirty="0" err="1" smtClean="0"/>
              <a:t>got</a:t>
            </a:r>
            <a:r>
              <a:rPr lang="cs-CZ" dirty="0" smtClean="0"/>
              <a:t> big </a:t>
            </a:r>
            <a:r>
              <a:rPr lang="cs-CZ" dirty="0" err="1" smtClean="0"/>
              <a:t>mouth</a:t>
            </a:r>
            <a:r>
              <a:rPr lang="cs-CZ" dirty="0" smtClean="0"/>
              <a:t>.</a:t>
            </a:r>
          </a:p>
          <a:p>
            <a:r>
              <a:rPr lang="cs-CZ" dirty="0" err="1" smtClean="0"/>
              <a:t>She</a:t>
            </a:r>
            <a:r>
              <a:rPr lang="cs-CZ" dirty="0" smtClean="0"/>
              <a:t> has </a:t>
            </a:r>
            <a:r>
              <a:rPr lang="cs-CZ" dirty="0" err="1" smtClean="0"/>
              <a:t>got</a:t>
            </a:r>
            <a:r>
              <a:rPr lang="cs-CZ" dirty="0" smtClean="0"/>
              <a:t> </a:t>
            </a:r>
            <a:r>
              <a:rPr lang="cs-CZ" dirty="0" err="1" smtClean="0"/>
              <a:t>small</a:t>
            </a:r>
            <a:r>
              <a:rPr lang="cs-CZ" dirty="0" smtClean="0"/>
              <a:t> </a:t>
            </a:r>
            <a:r>
              <a:rPr lang="cs-CZ" dirty="0" err="1" smtClean="0"/>
              <a:t>ears</a:t>
            </a:r>
            <a:r>
              <a:rPr lang="cs-CZ" dirty="0" smtClean="0"/>
              <a:t>.</a:t>
            </a:r>
          </a:p>
          <a:p>
            <a:r>
              <a:rPr lang="cs-CZ" dirty="0" err="1" smtClean="0"/>
              <a:t>She</a:t>
            </a:r>
            <a:r>
              <a:rPr lang="cs-CZ" dirty="0" smtClean="0"/>
              <a:t> has </a:t>
            </a:r>
            <a:r>
              <a:rPr lang="cs-CZ" dirty="0" err="1" smtClean="0"/>
              <a:t>got</a:t>
            </a:r>
            <a:r>
              <a:rPr lang="cs-CZ" dirty="0" smtClean="0"/>
              <a:t> </a:t>
            </a:r>
            <a:r>
              <a:rPr lang="cs-CZ" dirty="0" err="1" smtClean="0"/>
              <a:t>brown</a:t>
            </a:r>
            <a:r>
              <a:rPr lang="cs-CZ" dirty="0" smtClean="0"/>
              <a:t> </a:t>
            </a:r>
            <a:r>
              <a:rPr lang="cs-CZ" dirty="0" err="1" smtClean="0"/>
              <a:t>hair</a:t>
            </a:r>
            <a:r>
              <a:rPr lang="cs-CZ" dirty="0" smtClean="0"/>
              <a:t>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94448551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cs-CZ" dirty="0" smtClean="0"/>
              <a:t>Nakresli svůj obličej a popiš ho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9508915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zdroje</a:t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Ilustrace: office.microsoft.com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447472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Bohatý">
  <a:themeElements>
    <a:clrScheme name="Bohatý">
      <a:dk1>
        <a:sysClr val="windowText" lastClr="000000"/>
      </a:dk1>
      <a:lt1>
        <a:sysClr val="window" lastClr="FFFFFF"/>
      </a:lt1>
      <a:dk2>
        <a:srgbClr val="B13F9A"/>
      </a:dk2>
      <a:lt2>
        <a:srgbClr val="F4E7ED"/>
      </a:lt2>
      <a:accent1>
        <a:srgbClr val="B83D68"/>
      </a:accent1>
      <a:accent2>
        <a:srgbClr val="AC66BB"/>
      </a:accent2>
      <a:accent3>
        <a:srgbClr val="DE6C36"/>
      </a:accent3>
      <a:accent4>
        <a:srgbClr val="F9B639"/>
      </a:accent4>
      <a:accent5>
        <a:srgbClr val="CF6DA4"/>
      </a:accent5>
      <a:accent6>
        <a:srgbClr val="FA8D3D"/>
      </a:accent6>
      <a:hlink>
        <a:srgbClr val="FFDE66"/>
      </a:hlink>
      <a:folHlink>
        <a:srgbClr val="D490C5"/>
      </a:folHlink>
    </a:clrScheme>
    <a:fontScheme name="Bohatý">
      <a:majorFont>
        <a:latin typeface="Trebuchet MS"/>
        <a:ea typeface=""/>
        <a:cs typeface=""/>
        <a:font script="Jpan" typeface="HG丸ｺﾞｼｯｸM-PRO"/>
        <a:font script="Hang" typeface="HY그래픽M"/>
        <a:font script="Hans" typeface="黑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丸ｺﾞｼｯｸM-PRO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Bohatý">
      <a:fillStyleLst>
        <a:solidFill>
          <a:schemeClr val="phClr"/>
        </a:solidFill>
        <a:gradFill rotWithShape="1">
          <a:gsLst>
            <a:gs pos="0">
              <a:schemeClr val="phClr">
                <a:tint val="15000"/>
                <a:satMod val="250000"/>
              </a:schemeClr>
            </a:gs>
            <a:gs pos="49000">
              <a:schemeClr val="phClr">
                <a:tint val="50000"/>
                <a:satMod val="200000"/>
              </a:schemeClr>
            </a:gs>
            <a:gs pos="49100">
              <a:schemeClr val="phClr">
                <a:tint val="64000"/>
                <a:satMod val="160000"/>
              </a:schemeClr>
            </a:gs>
            <a:gs pos="92000">
              <a:schemeClr val="phClr">
                <a:tint val="50000"/>
                <a:satMod val="200000"/>
              </a:schemeClr>
            </a:gs>
            <a:gs pos="100000">
              <a:schemeClr val="phClr">
                <a:tint val="43000"/>
                <a:satMod val="19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4000"/>
              </a:schemeClr>
            </a:gs>
            <a:gs pos="49000">
              <a:schemeClr val="phClr">
                <a:tint val="96000"/>
                <a:shade val="84000"/>
                <a:satMod val="110000"/>
              </a:schemeClr>
            </a:gs>
            <a:gs pos="49100">
              <a:schemeClr val="phClr">
                <a:shade val="55000"/>
                <a:satMod val="150000"/>
              </a:schemeClr>
            </a:gs>
            <a:gs pos="92000">
              <a:schemeClr val="phClr">
                <a:tint val="98000"/>
                <a:shade val="90000"/>
                <a:satMod val="128000"/>
              </a:schemeClr>
            </a:gs>
            <a:gs pos="100000">
              <a:schemeClr val="phClr">
                <a:tint val="90000"/>
                <a:shade val="97000"/>
                <a:satMod val="128000"/>
              </a:schemeClr>
            </a:gs>
          </a:gsLst>
          <a:lin ang="5400000" scaled="1"/>
        </a:gradFill>
      </a:fillStyleLst>
      <a:lnStyleLst>
        <a:ln w="11430" cap="flat" cmpd="sng" algn="ctr">
          <a:solidFill>
            <a:schemeClr val="phClr"/>
          </a:solidFill>
          <a:prstDash val="solid"/>
        </a:ln>
        <a:ln w="40000" cap="flat" cmpd="sng" algn="ctr">
          <a:solidFill>
            <a:schemeClr val="phClr"/>
          </a:solidFill>
          <a:prstDash val="solid"/>
        </a:ln>
        <a:ln w="31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chemeClr val="phClr">
                <a:shade val="30000"/>
                <a:satMod val="150000"/>
                <a:alpha val="38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1500000"/>
            </a:lightRig>
          </a:scene3d>
          <a:sp3d extrusionH="127000" prstMaterial="powder">
            <a:bevelT w="50800" h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78000"/>
                <a:satMod val="220000"/>
              </a:schemeClr>
            </a:gs>
            <a:gs pos="100000">
              <a:schemeClr val="phClr">
                <a:shade val="35000"/>
                <a:satMod val="155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80000"/>
              </a:schemeClr>
              <a:schemeClr val="phClr">
                <a:tint val="500"/>
                <a:satMod val="150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Opulent</Template>
  <TotalTime>54</TotalTime>
  <Words>263</Words>
  <Application>Microsoft Office PowerPoint</Application>
  <PresentationFormat>Předvádění na obrazovce (4:3)</PresentationFormat>
  <Paragraphs>87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Bohatý</vt:lpstr>
      <vt:lpstr>Prezentace aplikace PowerPoint</vt:lpstr>
      <vt:lpstr>Anotace</vt:lpstr>
      <vt:lpstr>Přelož do angličtiny</vt:lpstr>
      <vt:lpstr>Doplň k obrázku</vt:lpstr>
      <vt:lpstr>Přelož do češtiny</vt:lpstr>
      <vt:lpstr>Doplň členy rodiny k obrázku</vt:lpstr>
      <vt:lpstr>Napiš správně části těla  a přelož</vt:lpstr>
      <vt:lpstr>Nakresli obrázek dle popisu a přelož do angličtiny</vt:lpstr>
      <vt:lpstr>Nakresli svůj obličej a popiš ho</vt:lpstr>
      <vt:lpstr>zdroje 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0MGM</dc:creator>
  <cp:lastModifiedBy>0MGM</cp:lastModifiedBy>
  <cp:revision>7</cp:revision>
  <dcterms:created xsi:type="dcterms:W3CDTF">2013-02-09T16:53:44Z</dcterms:created>
  <dcterms:modified xsi:type="dcterms:W3CDTF">2013-02-09T17:48:00Z</dcterms:modified>
</cp:coreProperties>
</file>