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</a:t>
          </a:r>
          <a:r>
            <a:rPr lang="cs-CZ" dirty="0" smtClean="0"/>
            <a:t>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VY_32_INOVACE_25AJ_4tr_SLOVICKA7.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7.lekce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21.1.2013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46A0F2EC-D836-4BA2-AC23-6508288D8870}" type="presOf" srcId="{C73C7642-F245-4585-8F88-243F9FAEF6CA}" destId="{1C4BCB69-D3A6-4CCF-9871-D9B9359B8159}" srcOrd="0" destOrd="0" presId="urn:microsoft.com/office/officeart/2005/8/layout/vList2"/>
    <dgm:cxn modelId="{321BA064-E7A1-47C9-84FA-F504048B9472}" type="presOf" srcId="{019433A1-1324-4DE1-9E6F-32B851095F74}" destId="{ABF03533-6AD0-44CD-A08E-C9977356B6A8}" srcOrd="0" destOrd="0" presId="urn:microsoft.com/office/officeart/2005/8/layout/vList2"/>
    <dgm:cxn modelId="{8C28B1CA-D659-4960-8F9F-51EF9B6C6766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9B25B1E-6BB5-4BD8-83A3-AF8A4F063FFB}" type="presOf" srcId="{39F8B381-5807-488E-AC22-73DD4140ED4A}" destId="{612116FE-9061-44B1-A457-8F1AFBD162E0}" srcOrd="0" destOrd="0" presId="urn:microsoft.com/office/officeart/2005/8/layout/vList2"/>
    <dgm:cxn modelId="{CE929A6D-6D0C-45A0-8576-31FA529E986C}" type="presOf" srcId="{FBBFC3EA-9D9D-4F3A-BEA6-9C2C0E46BF20}" destId="{ACAD381E-21DC-4C07-8FDD-119C2EC3BB2E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FB785A70-C62A-4BC4-84F7-9C7FDD72747D}" type="presOf" srcId="{445C7998-7549-48B0-BD68-D4F0167F02E5}" destId="{7B541546-39A7-4633-AED0-6028788110D7}" srcOrd="0" destOrd="0" presId="urn:microsoft.com/office/officeart/2005/8/layout/vList2"/>
    <dgm:cxn modelId="{28668730-F606-46D8-BBE0-2737B5AB526C}" type="presOf" srcId="{6B0205A6-422D-4956-AD89-0CEBCAE4530D}" destId="{B1DDF1AD-3BC2-43B8-A8D0-A33120EFAF7C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4F6BF97-E163-41C2-BE0E-323F9F6183C7}" type="presParOf" srcId="{612116FE-9061-44B1-A457-8F1AFBD162E0}" destId="{7B541546-39A7-4633-AED0-6028788110D7}" srcOrd="0" destOrd="0" presId="urn:microsoft.com/office/officeart/2005/8/layout/vList2"/>
    <dgm:cxn modelId="{DC353ADC-3DB7-4F67-B4FC-581C85449BCC}" type="presParOf" srcId="{612116FE-9061-44B1-A457-8F1AFBD162E0}" destId="{9B9314F6-85CC-4C49-B24D-6AF5DF05D800}" srcOrd="1" destOrd="0" presId="urn:microsoft.com/office/officeart/2005/8/layout/vList2"/>
    <dgm:cxn modelId="{25013053-0FEB-411D-8B9A-2C2BEB28A7EB}" type="presParOf" srcId="{612116FE-9061-44B1-A457-8F1AFBD162E0}" destId="{ACAD381E-21DC-4C07-8FDD-119C2EC3BB2E}" srcOrd="2" destOrd="0" presId="urn:microsoft.com/office/officeart/2005/8/layout/vList2"/>
    <dgm:cxn modelId="{FAE4C28B-11BE-49BB-884D-7EB24C4CC065}" type="presParOf" srcId="{612116FE-9061-44B1-A457-8F1AFBD162E0}" destId="{208194AD-7544-4854-B7A4-4A67E5453B54}" srcOrd="3" destOrd="0" presId="urn:microsoft.com/office/officeart/2005/8/layout/vList2"/>
    <dgm:cxn modelId="{FA38C165-FD4C-4780-8183-F92F6AB63942}" type="presParOf" srcId="{612116FE-9061-44B1-A457-8F1AFBD162E0}" destId="{ABF03533-6AD0-44CD-A08E-C9977356B6A8}" srcOrd="4" destOrd="0" presId="urn:microsoft.com/office/officeart/2005/8/layout/vList2"/>
    <dgm:cxn modelId="{11FB9CC0-3940-4CDB-88AB-F3FDAD1994B0}" type="presParOf" srcId="{612116FE-9061-44B1-A457-8F1AFBD162E0}" destId="{60E42310-8BB6-41EA-B44F-0BAC7EFC9B2E}" srcOrd="5" destOrd="0" presId="urn:microsoft.com/office/officeart/2005/8/layout/vList2"/>
    <dgm:cxn modelId="{68065AEA-1AAF-474E-9C55-8AAC9C7ABEEB}" type="presParOf" srcId="{612116FE-9061-44B1-A457-8F1AFBD162E0}" destId="{1C4BCB69-D3A6-4CCF-9871-D9B9359B8159}" srcOrd="6" destOrd="0" presId="urn:microsoft.com/office/officeart/2005/8/layout/vList2"/>
    <dgm:cxn modelId="{95CAE1E2-F2D8-4C83-B7E7-43845B92E126}" type="presParOf" srcId="{612116FE-9061-44B1-A457-8F1AFBD162E0}" destId="{34DE5943-AAB5-4DC3-B765-99B35FCB6ECD}" srcOrd="7" destOrd="0" presId="urn:microsoft.com/office/officeart/2005/8/layout/vList2"/>
    <dgm:cxn modelId="{DB271691-7E8F-48AB-9FAC-3E4C325C3600}" type="presParOf" srcId="{612116FE-9061-44B1-A457-8F1AFBD162E0}" destId="{97CBBA99-26B9-4E2D-BA76-BF47FEBF0134}" srcOrd="8" destOrd="0" presId="urn:microsoft.com/office/officeart/2005/8/layout/vList2"/>
    <dgm:cxn modelId="{609747C5-F5E1-400F-A629-D0023F112DC7}" type="presParOf" srcId="{612116FE-9061-44B1-A457-8F1AFBD162E0}" destId="{9A22653A-B2DB-4D9E-A633-AD2EC219A723}" srcOrd="9" destOrd="0" presId="urn:microsoft.com/office/officeart/2005/8/layout/vList2"/>
    <dgm:cxn modelId="{7920911B-2B9C-4D47-9414-5857217F384B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</a:t>
          </a:r>
          <a:r>
            <a:rPr lang="cs-CZ" sz="1800" kern="1200" dirty="0" smtClean="0"/>
            <a:t>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VY_32_INOVACE_25AJ_4tr_SLOVICKA7.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7.lekce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21.1.2013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F85AA26-91B7-4D0A-865A-AA417C4D02A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BF50DD6-4D25-4EF0-B0A2-F2D21B5D53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0454851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011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7.lekce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2)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</a:t>
            </a:r>
            <a:r>
              <a:rPr lang="cs-CZ" dirty="0" smtClean="0"/>
              <a:t>odpovědi na otázky, procvičování tvaru sloves ve 3.os.j.č.,doplňování sloves do vět.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8456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Slovíčka 7.lekce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Přelož do angličtiny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188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Líbit se</a:t>
            </a:r>
          </a:p>
          <a:p>
            <a:r>
              <a:rPr lang="cs-CZ" dirty="0" smtClean="0"/>
              <a:t>Skvělý, velký</a:t>
            </a:r>
          </a:p>
          <a:p>
            <a:r>
              <a:rPr lang="cs-CZ" dirty="0" smtClean="0"/>
              <a:t>Strašný, hrozný</a:t>
            </a:r>
          </a:p>
          <a:p>
            <a:r>
              <a:rPr lang="cs-CZ" dirty="0" smtClean="0"/>
              <a:t>Plavání</a:t>
            </a:r>
          </a:p>
          <a:p>
            <a:r>
              <a:rPr lang="cs-CZ" dirty="0" smtClean="0"/>
              <a:t>Populární hudba</a:t>
            </a:r>
          </a:p>
          <a:p>
            <a:r>
              <a:rPr lang="cs-CZ" dirty="0" smtClean="0"/>
              <a:t>Pavouk</a:t>
            </a:r>
          </a:p>
          <a:p>
            <a:r>
              <a:rPr lang="cs-CZ" dirty="0" smtClean="0"/>
              <a:t>Zaplatit</a:t>
            </a:r>
          </a:p>
          <a:p>
            <a:r>
              <a:rPr lang="cs-CZ" dirty="0" smtClean="0"/>
              <a:t>Vrátit se</a:t>
            </a:r>
          </a:p>
          <a:p>
            <a:r>
              <a:rPr lang="cs-CZ" dirty="0" smtClean="0"/>
              <a:t>Anglický, angličtina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Like</a:t>
            </a:r>
            <a:endParaRPr lang="cs-CZ" dirty="0" smtClean="0"/>
          </a:p>
          <a:p>
            <a:r>
              <a:rPr lang="cs-CZ" dirty="0" smtClean="0"/>
              <a:t>Great</a:t>
            </a:r>
          </a:p>
          <a:p>
            <a:r>
              <a:rPr lang="cs-CZ" dirty="0" smtClean="0"/>
              <a:t>Terrible</a:t>
            </a:r>
          </a:p>
          <a:p>
            <a:r>
              <a:rPr lang="cs-CZ" dirty="0" err="1" smtClean="0"/>
              <a:t>Swimming</a:t>
            </a:r>
            <a:endParaRPr lang="cs-CZ" dirty="0" smtClean="0"/>
          </a:p>
          <a:p>
            <a:r>
              <a:rPr lang="cs-CZ" dirty="0" smtClean="0"/>
              <a:t>Pop music</a:t>
            </a:r>
          </a:p>
          <a:p>
            <a:r>
              <a:rPr lang="cs-CZ" dirty="0" err="1" smtClean="0"/>
              <a:t>Spider</a:t>
            </a:r>
            <a:endParaRPr lang="cs-CZ" dirty="0" smtClean="0"/>
          </a:p>
          <a:p>
            <a:r>
              <a:rPr lang="cs-CZ" dirty="0" err="1" smtClean="0"/>
              <a:t>Pay</a:t>
            </a:r>
            <a:endParaRPr lang="cs-CZ" dirty="0" smtClean="0"/>
          </a:p>
          <a:p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endParaRPr lang="cs-CZ" dirty="0" smtClean="0"/>
          </a:p>
          <a:p>
            <a:r>
              <a:rPr lang="cs-CZ" dirty="0" err="1" smtClean="0"/>
              <a:t>English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2099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Podvod, úskok</a:t>
            </a:r>
          </a:p>
          <a:p>
            <a:r>
              <a:rPr lang="cs-CZ" dirty="0" smtClean="0"/>
              <a:t>Východ( </a:t>
            </a:r>
            <a:r>
              <a:rPr lang="cs-CZ" dirty="0" err="1" smtClean="0"/>
              <a:t>svět.strana</a:t>
            </a:r>
            <a:r>
              <a:rPr lang="cs-CZ" dirty="0" smtClean="0"/>
              <a:t>)</a:t>
            </a:r>
          </a:p>
          <a:p>
            <a:r>
              <a:rPr lang="cs-CZ" dirty="0" smtClean="0"/>
              <a:t>Letiště</a:t>
            </a:r>
          </a:p>
          <a:p>
            <a:r>
              <a:rPr lang="cs-CZ" dirty="0" smtClean="0"/>
              <a:t>Hvězda</a:t>
            </a:r>
          </a:p>
          <a:p>
            <a:r>
              <a:rPr lang="cs-CZ" dirty="0" smtClean="0"/>
              <a:t>Rok</a:t>
            </a:r>
          </a:p>
          <a:p>
            <a:r>
              <a:rPr lang="cs-CZ" dirty="0" smtClean="0"/>
              <a:t>Země, kraj, vlast</a:t>
            </a:r>
          </a:p>
          <a:p>
            <a:r>
              <a:rPr lang="cs-CZ" dirty="0" smtClean="0"/>
              <a:t>Východ</a:t>
            </a:r>
          </a:p>
          <a:p>
            <a:r>
              <a:rPr lang="cs-CZ" dirty="0" smtClean="0"/>
              <a:t>Jeho, jemu</a:t>
            </a:r>
          </a:p>
          <a:p>
            <a:r>
              <a:rPr lang="cs-CZ" dirty="0" smtClean="0"/>
              <a:t>Afrika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Trick</a:t>
            </a:r>
            <a:endParaRPr lang="cs-CZ" dirty="0" smtClean="0"/>
          </a:p>
          <a:p>
            <a:r>
              <a:rPr lang="cs-CZ" dirty="0" smtClean="0"/>
              <a:t>East</a:t>
            </a:r>
          </a:p>
          <a:p>
            <a:r>
              <a:rPr lang="cs-CZ" dirty="0" err="1" smtClean="0"/>
              <a:t>Airport</a:t>
            </a:r>
            <a:endParaRPr lang="cs-CZ" dirty="0" smtClean="0"/>
          </a:p>
          <a:p>
            <a:r>
              <a:rPr lang="cs-CZ" dirty="0" smtClean="0"/>
              <a:t>Star</a:t>
            </a:r>
          </a:p>
          <a:p>
            <a:r>
              <a:rPr lang="cs-CZ" dirty="0" err="1" smtClean="0"/>
              <a:t>Year</a:t>
            </a:r>
            <a:endParaRPr lang="cs-CZ" dirty="0" smtClean="0"/>
          </a:p>
          <a:p>
            <a:r>
              <a:rPr lang="cs-CZ" dirty="0" smtClean="0"/>
              <a:t>Country</a:t>
            </a:r>
          </a:p>
          <a:p>
            <a:r>
              <a:rPr lang="cs-CZ" dirty="0" smtClean="0"/>
              <a:t>Exit</a:t>
            </a:r>
          </a:p>
          <a:p>
            <a:r>
              <a:rPr lang="cs-CZ" dirty="0" err="1" smtClean="0"/>
              <a:t>Him</a:t>
            </a:r>
            <a:endParaRPr lang="cs-CZ" dirty="0" smtClean="0"/>
          </a:p>
          <a:p>
            <a:r>
              <a:rPr lang="cs-CZ" dirty="0" err="1" smtClean="0"/>
              <a:t>Africa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7931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slovíčka k obrázkům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Potatoes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Pear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Tomato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Steak</a:t>
            </a:r>
          </a:p>
          <a:p>
            <a:endParaRPr lang="cs-CZ" dirty="0" smtClean="0"/>
          </a:p>
          <a:p>
            <a:r>
              <a:rPr lang="cs-CZ" dirty="0" err="1" smtClean="0"/>
              <a:t>Carrot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salad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PV27JQP1\MP90017794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1907703" cy="1459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7FZ6S223\MC900411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03387"/>
            <a:ext cx="1763688" cy="157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E72SCZ1W\MC9003586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14" y="5085184"/>
            <a:ext cx="1381658" cy="141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VM0P4ODY\MC90044178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504" y="2057400"/>
            <a:ext cx="1515616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3EOZGM78\MP9004484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672" y="5510885"/>
            <a:ext cx="1188640" cy="99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X6CUKOAN\MP90043062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2504" y="3746277"/>
            <a:ext cx="1438200" cy="1338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>
            <a:stCxn id="1026" idx="3"/>
          </p:cNvCxnSpPr>
          <p:nvPr/>
        </p:nvCxnSpPr>
        <p:spPr>
          <a:xfrm flipV="1">
            <a:off x="2159223" y="1772816"/>
            <a:ext cx="2124745" cy="58577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1030" idx="3"/>
          </p:cNvCxnSpPr>
          <p:nvPr/>
        </p:nvCxnSpPr>
        <p:spPr>
          <a:xfrm>
            <a:off x="3928120" y="2851212"/>
            <a:ext cx="355848" cy="45217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707904" y="2636912"/>
            <a:ext cx="576064" cy="165618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159224" y="4092967"/>
            <a:ext cx="226876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028" idx="3"/>
          </p:cNvCxnSpPr>
          <p:nvPr/>
        </p:nvCxnSpPr>
        <p:spPr>
          <a:xfrm flipV="1">
            <a:off x="1725572" y="4882547"/>
            <a:ext cx="2558396" cy="91186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3004770" y="5661248"/>
            <a:ext cx="1423214" cy="5760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888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slovíčka k obrázkům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Insect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Wolf</a:t>
            </a:r>
          </a:p>
          <a:p>
            <a:endParaRPr lang="cs-CZ" dirty="0"/>
          </a:p>
          <a:p>
            <a:r>
              <a:rPr lang="cs-CZ" dirty="0" smtClean="0"/>
              <a:t>Jaguar</a:t>
            </a:r>
          </a:p>
          <a:p>
            <a:endParaRPr lang="cs-CZ" dirty="0"/>
          </a:p>
          <a:p>
            <a:r>
              <a:rPr lang="cs-CZ" dirty="0" err="1" smtClean="0"/>
              <a:t>Africa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frog</a:t>
            </a:r>
            <a:endParaRPr lang="cs-CZ" dirty="0" smtClean="0"/>
          </a:p>
        </p:txBody>
      </p:sp>
      <p:pic>
        <p:nvPicPr>
          <p:cNvPr id="2050" name="Picture 2" descr="C:\Users\0MGM\AppData\Local\Microsoft\Windows\Temporary Internet Files\Content.IE5\PV27JQP1\MP90040686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1378931" cy="163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MGM\AppData\Local\Microsoft\Windows\Temporary Internet Files\Content.IE5\7FZ6S223\MC90044171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112" y="1484784"/>
            <a:ext cx="1467272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X6CUKOAN\MP9004486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112" y="5189988"/>
            <a:ext cx="1205880" cy="129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WIWTI5ER\MC9004360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0006" y="3144416"/>
            <a:ext cx="1790700" cy="128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VM0P4ODY\MP90042780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49080"/>
            <a:ext cx="1547664" cy="178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3680706" y="1772816"/>
            <a:ext cx="603262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727176" y="2708920"/>
            <a:ext cx="2556792" cy="1474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2053" idx="3"/>
          </p:cNvCxnSpPr>
          <p:nvPr/>
        </p:nvCxnSpPr>
        <p:spPr>
          <a:xfrm flipV="1">
            <a:off x="3680706" y="3645024"/>
            <a:ext cx="747278" cy="14074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890006" y="4581128"/>
            <a:ext cx="2393962" cy="46178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680706" y="5517232"/>
            <a:ext cx="603262" cy="32032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18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Odpověz na otázky v </a:t>
            </a:r>
            <a:r>
              <a:rPr lang="cs-CZ" sz="3200" dirty="0" err="1" smtClean="0"/>
              <a:t>angličitně</a:t>
            </a:r>
            <a:r>
              <a:rPr lang="cs-CZ" sz="3200" dirty="0" smtClean="0"/>
              <a:t> ( </a:t>
            </a:r>
            <a:r>
              <a:rPr lang="cs-CZ" sz="3200" dirty="0" err="1" smtClean="0"/>
              <a:t>yes</a:t>
            </a:r>
            <a:r>
              <a:rPr lang="cs-CZ" sz="3200" dirty="0" smtClean="0"/>
              <a:t>, i do./ No, I </a:t>
            </a:r>
            <a:r>
              <a:rPr lang="cs-CZ" sz="3200" dirty="0" err="1" smtClean="0"/>
              <a:t>don´t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sport?</a:t>
            </a:r>
          </a:p>
          <a:p>
            <a:endParaRPr lang="cs-CZ" dirty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TV?</a:t>
            </a:r>
          </a:p>
          <a:p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pop music?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VM0P4ODY\MC90044042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894" y="1916832"/>
            <a:ext cx="2427426" cy="352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588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do vět správný tvar </a:t>
            </a:r>
            <a:br>
              <a:rPr lang="cs-CZ" dirty="0" smtClean="0"/>
            </a:br>
            <a:r>
              <a:rPr lang="cs-CZ" dirty="0" smtClean="0"/>
              <a:t>( </a:t>
            </a:r>
            <a:r>
              <a:rPr lang="cs-CZ" dirty="0" err="1" smtClean="0"/>
              <a:t>like</a:t>
            </a:r>
            <a:r>
              <a:rPr lang="cs-CZ" dirty="0" smtClean="0"/>
              <a:t>/ </a:t>
            </a:r>
            <a:r>
              <a:rPr lang="cs-CZ" dirty="0" err="1" smtClean="0"/>
              <a:t>likes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Mary ……. pizza.</a:t>
            </a:r>
          </a:p>
          <a:p>
            <a:endParaRPr lang="cs-CZ" dirty="0" smtClean="0"/>
          </a:p>
          <a:p>
            <a:r>
              <a:rPr lang="cs-CZ" dirty="0" smtClean="0"/>
              <a:t>Peter ……. sport.</a:t>
            </a:r>
          </a:p>
          <a:p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…….. </a:t>
            </a:r>
            <a:r>
              <a:rPr lang="cs-CZ" dirty="0"/>
              <a:t>s</a:t>
            </a:r>
            <a:r>
              <a:rPr lang="cs-CZ" dirty="0" smtClean="0"/>
              <a:t>teak.</a:t>
            </a:r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………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films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He …….. </a:t>
            </a:r>
            <a:r>
              <a:rPr lang="cs-CZ" dirty="0" err="1"/>
              <a:t>s</a:t>
            </a:r>
            <a:r>
              <a:rPr lang="cs-CZ" dirty="0" err="1" smtClean="0"/>
              <a:t>alad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…… </a:t>
            </a:r>
            <a:r>
              <a:rPr lang="cs-CZ" dirty="0" err="1" smtClean="0"/>
              <a:t>potatoes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0MGM\AppData\Local\Microsoft\Windows\Temporary Internet Files\Content.IE5\3EOZGM78\MC90043799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786" y="1700808"/>
            <a:ext cx="2493541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63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929207"/>
            <a:ext cx="34099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Ilustrace: office.microsoft.com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41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87</TotalTime>
  <Words>263</Words>
  <Application>Microsoft Office PowerPoint</Application>
  <PresentationFormat>Předvádění na obrazovce (4:3)</PresentationFormat>
  <Paragraphs>98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Slovíčka 7.lekce</vt:lpstr>
      <vt:lpstr>Přelož do angličtiny</vt:lpstr>
      <vt:lpstr>Přelož do angličtiny</vt:lpstr>
      <vt:lpstr>Přiřaď slovíčka k obrázkům</vt:lpstr>
      <vt:lpstr>Přiřaď slovíčka k obrázkům</vt:lpstr>
      <vt:lpstr>Odpověz na otázky v angličitně ( yes, i do./ No, I don´t)</vt:lpstr>
      <vt:lpstr>Doplň do vět správný tvar  ( like/ likes)</vt:lpstr>
      <vt:lpstr>zdroj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8</cp:revision>
  <dcterms:created xsi:type="dcterms:W3CDTF">2013-02-11T10:45:01Z</dcterms:created>
  <dcterms:modified xsi:type="dcterms:W3CDTF">2013-02-11T12:12:33Z</dcterms:modified>
</cp:coreProperties>
</file>