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1" r:id="rId4"/>
    <p:sldId id="260" r:id="rId5"/>
    <p:sldId id="262" r:id="rId6"/>
    <p:sldId id="263" r:id="rId7"/>
    <p:sldId id="265" r:id="rId8"/>
    <p:sldId id="266" r:id="rId9"/>
    <p:sldId id="267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</a:t>
          </a:r>
          <a:r>
            <a:rPr lang="cs-CZ" dirty="0" smtClean="0"/>
            <a:t>Michaela Vráblíková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VY_32_INOVACE_30AJ_5tr_SLOVICKA7.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</a:t>
          </a:r>
          <a:r>
            <a:rPr lang="cs-CZ" dirty="0" smtClean="0"/>
            <a:t>7.lekce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14.2.2013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A48BE3C0-0669-4659-B695-187D575631CA}" type="presOf" srcId="{C73C7642-F245-4585-8F88-243F9FAEF6CA}" destId="{1C4BCB69-D3A6-4CCF-9871-D9B9359B8159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48CE7A6-6543-4F8E-A96D-FBDD67CEC007}" type="presOf" srcId="{EBC41103-E2E5-4D48-9B4B-425520D3D098}" destId="{97CBBA99-26B9-4E2D-BA76-BF47FEBF0134}" srcOrd="0" destOrd="0" presId="urn:microsoft.com/office/officeart/2005/8/layout/vList2"/>
    <dgm:cxn modelId="{747A90EC-305F-44B1-99E6-5329C68EE531}" type="presOf" srcId="{39F8B381-5807-488E-AC22-73DD4140ED4A}" destId="{612116FE-9061-44B1-A457-8F1AFBD162E0}" srcOrd="0" destOrd="0" presId="urn:microsoft.com/office/officeart/2005/8/layout/vList2"/>
    <dgm:cxn modelId="{FF9A4580-7A05-4507-B3AE-E3EB33A6520A}" type="presOf" srcId="{FBBFC3EA-9D9D-4F3A-BEA6-9C2C0E46BF20}" destId="{ACAD381E-21DC-4C07-8FDD-119C2EC3BB2E}" srcOrd="0" destOrd="0" presId="urn:microsoft.com/office/officeart/2005/8/layout/vList2"/>
    <dgm:cxn modelId="{29283E70-5037-419F-8850-C8D26B8452DC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4666BCB2-EFAE-4086-BCE0-862CCA024C31}" type="presOf" srcId="{6B0205A6-422D-4956-AD89-0CEBCAE4530D}" destId="{B1DDF1AD-3BC2-43B8-A8D0-A33120EFAF7C}" srcOrd="0" destOrd="0" presId="urn:microsoft.com/office/officeart/2005/8/layout/vList2"/>
    <dgm:cxn modelId="{DA0B2201-EB62-4F18-A6AA-0E32429B5248}" type="presOf" srcId="{019433A1-1324-4DE1-9E6F-32B851095F74}" destId="{ABF03533-6AD0-44CD-A08E-C9977356B6A8}" srcOrd="0" destOrd="0" presId="urn:microsoft.com/office/officeart/2005/8/layout/vList2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001E74C-D3D6-4263-9DE0-6384181C057D}" type="presParOf" srcId="{612116FE-9061-44B1-A457-8F1AFBD162E0}" destId="{7B541546-39A7-4633-AED0-6028788110D7}" srcOrd="0" destOrd="0" presId="urn:microsoft.com/office/officeart/2005/8/layout/vList2"/>
    <dgm:cxn modelId="{1042EE42-8578-4065-8804-482DB24E9E1C}" type="presParOf" srcId="{612116FE-9061-44B1-A457-8F1AFBD162E0}" destId="{9B9314F6-85CC-4C49-B24D-6AF5DF05D800}" srcOrd="1" destOrd="0" presId="urn:microsoft.com/office/officeart/2005/8/layout/vList2"/>
    <dgm:cxn modelId="{3D48B040-81AD-4956-AFF7-26F73F034F30}" type="presParOf" srcId="{612116FE-9061-44B1-A457-8F1AFBD162E0}" destId="{ACAD381E-21DC-4C07-8FDD-119C2EC3BB2E}" srcOrd="2" destOrd="0" presId="urn:microsoft.com/office/officeart/2005/8/layout/vList2"/>
    <dgm:cxn modelId="{0D8BD176-BFCF-4638-A993-95BC37943484}" type="presParOf" srcId="{612116FE-9061-44B1-A457-8F1AFBD162E0}" destId="{208194AD-7544-4854-B7A4-4A67E5453B54}" srcOrd="3" destOrd="0" presId="urn:microsoft.com/office/officeart/2005/8/layout/vList2"/>
    <dgm:cxn modelId="{969DDF8F-D7EB-4A1F-892A-2EAA7C960233}" type="presParOf" srcId="{612116FE-9061-44B1-A457-8F1AFBD162E0}" destId="{ABF03533-6AD0-44CD-A08E-C9977356B6A8}" srcOrd="4" destOrd="0" presId="urn:microsoft.com/office/officeart/2005/8/layout/vList2"/>
    <dgm:cxn modelId="{EC1DC888-D1F4-484B-9F4A-F740773DBC67}" type="presParOf" srcId="{612116FE-9061-44B1-A457-8F1AFBD162E0}" destId="{60E42310-8BB6-41EA-B44F-0BAC7EFC9B2E}" srcOrd="5" destOrd="0" presId="urn:microsoft.com/office/officeart/2005/8/layout/vList2"/>
    <dgm:cxn modelId="{EBC57E71-D7F9-4854-BF99-784AF07F6A13}" type="presParOf" srcId="{612116FE-9061-44B1-A457-8F1AFBD162E0}" destId="{1C4BCB69-D3A6-4CCF-9871-D9B9359B8159}" srcOrd="6" destOrd="0" presId="urn:microsoft.com/office/officeart/2005/8/layout/vList2"/>
    <dgm:cxn modelId="{1942A593-5EA3-4B51-B709-01C16CFBD665}" type="presParOf" srcId="{612116FE-9061-44B1-A457-8F1AFBD162E0}" destId="{34DE5943-AAB5-4DC3-B765-99B35FCB6ECD}" srcOrd="7" destOrd="0" presId="urn:microsoft.com/office/officeart/2005/8/layout/vList2"/>
    <dgm:cxn modelId="{B1DD74DF-481D-4840-B30E-1A71D025D2E5}" type="presParOf" srcId="{612116FE-9061-44B1-A457-8F1AFBD162E0}" destId="{97CBBA99-26B9-4E2D-BA76-BF47FEBF0134}" srcOrd="8" destOrd="0" presId="urn:microsoft.com/office/officeart/2005/8/layout/vList2"/>
    <dgm:cxn modelId="{4A12E763-3FE3-4F5A-9BAE-8C4C3928E9C3}" type="presParOf" srcId="{612116FE-9061-44B1-A457-8F1AFBD162E0}" destId="{9A22653A-B2DB-4D9E-A633-AD2EC219A723}" srcOrd="9" destOrd="0" presId="urn:microsoft.com/office/officeart/2005/8/layout/vList2"/>
    <dgm:cxn modelId="{E0BC2DFB-B1AD-4607-890C-E8FBA1973C95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64062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0"/>
                <a:satOff val="0"/>
                <a:lumOff val="0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</a:t>
          </a:r>
          <a:r>
            <a:rPr lang="cs-CZ" sz="1900" b="1" kern="1200" dirty="0" smtClean="0"/>
            <a:t>: Základní škola a Mateřská škola Troskotovice, příspěvková organizace</a:t>
          </a:r>
          <a:endParaRPr lang="cs-CZ" sz="1900" kern="1200" dirty="0"/>
        </a:p>
      </dsp:txBody>
      <dsp:txXfrm>
        <a:off x="33641" y="97703"/>
        <a:ext cx="8141630" cy="621847"/>
      </dsp:txXfrm>
    </dsp:sp>
    <dsp:sp modelId="{ACAD381E-21DC-4C07-8FDD-119C2EC3BB2E}">
      <dsp:nvSpPr>
        <dsp:cNvPr id="0" name=""/>
        <dsp:cNvSpPr/>
      </dsp:nvSpPr>
      <dsp:spPr>
        <a:xfrm>
          <a:off x="0" y="807912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4076"/>
                <a:satOff val="-536"/>
                <a:lumOff val="13262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34076"/>
                <a:satOff val="-536"/>
                <a:lumOff val="13262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34076"/>
                <a:satOff val="-536"/>
                <a:lumOff val="13262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</a:t>
          </a:r>
          <a:r>
            <a:rPr lang="cs-CZ" sz="1900" kern="1200" dirty="0" smtClean="0"/>
            <a:t>: </a:t>
          </a:r>
          <a:r>
            <a:rPr lang="cs-CZ" sz="1900" kern="1200" dirty="0" smtClean="0"/>
            <a:t>Michaela Vráblíková</a:t>
          </a:r>
          <a:endParaRPr lang="cs-CZ" sz="1900" kern="1200" dirty="0"/>
        </a:p>
      </dsp:txBody>
      <dsp:txXfrm>
        <a:off x="33641" y="841553"/>
        <a:ext cx="8141630" cy="621847"/>
      </dsp:txXfrm>
    </dsp:sp>
    <dsp:sp modelId="{ABF03533-6AD0-44CD-A08E-C9977356B6A8}">
      <dsp:nvSpPr>
        <dsp:cNvPr id="0" name=""/>
        <dsp:cNvSpPr/>
      </dsp:nvSpPr>
      <dsp:spPr>
        <a:xfrm>
          <a:off x="0" y="1551762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8152"/>
                <a:satOff val="-1071"/>
                <a:lumOff val="26523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68152"/>
                <a:satOff val="-1071"/>
                <a:lumOff val="26523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68152"/>
                <a:satOff val="-1071"/>
                <a:lumOff val="26523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VY_32_INOVACE_30AJ_5tr_SLOVICKA7.</a:t>
          </a:r>
          <a:endParaRPr lang="cs-CZ" sz="1900" kern="1200" dirty="0"/>
        </a:p>
      </dsp:txBody>
      <dsp:txXfrm>
        <a:off x="33641" y="1585403"/>
        <a:ext cx="8141630" cy="621847"/>
      </dsp:txXfrm>
    </dsp:sp>
    <dsp:sp modelId="{1C4BCB69-D3A6-4CCF-9871-D9B9359B8159}">
      <dsp:nvSpPr>
        <dsp:cNvPr id="0" name=""/>
        <dsp:cNvSpPr/>
      </dsp:nvSpPr>
      <dsp:spPr>
        <a:xfrm>
          <a:off x="0" y="2295612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02229"/>
                <a:satOff val="-1607"/>
                <a:lumOff val="39785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102229"/>
                <a:satOff val="-1607"/>
                <a:lumOff val="39785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102229"/>
                <a:satOff val="-1607"/>
                <a:lumOff val="39785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Téma</a:t>
          </a:r>
          <a:r>
            <a:rPr lang="cs-CZ" sz="1900" kern="1200" dirty="0" smtClean="0"/>
            <a:t>: Procvičování slovíček </a:t>
          </a:r>
          <a:r>
            <a:rPr lang="cs-CZ" sz="1900" kern="1200" dirty="0" smtClean="0"/>
            <a:t>7.lekce</a:t>
          </a:r>
          <a:endParaRPr lang="cs-CZ" sz="1900" kern="1200" dirty="0"/>
        </a:p>
      </dsp:txBody>
      <dsp:txXfrm>
        <a:off x="33641" y="2329253"/>
        <a:ext cx="8141630" cy="621847"/>
      </dsp:txXfrm>
    </dsp:sp>
    <dsp:sp modelId="{97CBBA99-26B9-4E2D-BA76-BF47FEBF0134}">
      <dsp:nvSpPr>
        <dsp:cNvPr id="0" name=""/>
        <dsp:cNvSpPr/>
      </dsp:nvSpPr>
      <dsp:spPr>
        <a:xfrm>
          <a:off x="0" y="3039461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8152"/>
                <a:satOff val="-1071"/>
                <a:lumOff val="26523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68152"/>
                <a:satOff val="-1071"/>
                <a:lumOff val="26523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68152"/>
                <a:satOff val="-1071"/>
                <a:lumOff val="26523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</a:t>
          </a:r>
          <a:r>
            <a:rPr lang="cs-CZ" sz="1900" kern="1200" dirty="0" smtClean="0"/>
            <a:t>projektu: 01</a:t>
          </a:r>
          <a:endParaRPr lang="cs-CZ" sz="1900" kern="1200" dirty="0"/>
        </a:p>
      </dsp:txBody>
      <dsp:txXfrm>
        <a:off x="33641" y="3073102"/>
        <a:ext cx="8141630" cy="621847"/>
      </dsp:txXfrm>
    </dsp:sp>
    <dsp:sp modelId="{B1DDF1AD-3BC2-43B8-A8D0-A33120EFAF7C}">
      <dsp:nvSpPr>
        <dsp:cNvPr id="0" name=""/>
        <dsp:cNvSpPr/>
      </dsp:nvSpPr>
      <dsp:spPr>
        <a:xfrm>
          <a:off x="0" y="3783311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4076"/>
                <a:satOff val="-536"/>
                <a:lumOff val="13262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34076"/>
                <a:satOff val="-536"/>
                <a:lumOff val="13262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34076"/>
                <a:satOff val="-536"/>
                <a:lumOff val="13262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Vytvořeno: </a:t>
          </a:r>
          <a:r>
            <a:rPr lang="cs-CZ" sz="1900" kern="1200" dirty="0" smtClean="0"/>
            <a:t>14.2.2013 </a:t>
          </a:r>
          <a:endParaRPr lang="cs-CZ" sz="1900" kern="1200" dirty="0"/>
        </a:p>
      </dsp:txBody>
      <dsp:txXfrm>
        <a:off x="33641" y="3816952"/>
        <a:ext cx="8141630" cy="6218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71E2F-9EBB-4047-9556-3DAC20B107B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72013-BD4A-46EB-AB7A-25D63A0E59E1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71E2F-9EBB-4047-9556-3DAC20B107B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72013-BD4A-46EB-AB7A-25D63A0E59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71E2F-9EBB-4047-9556-3DAC20B107B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72013-BD4A-46EB-AB7A-25D63A0E59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71E2F-9EBB-4047-9556-3DAC20B107B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72013-BD4A-46EB-AB7A-25D63A0E59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71E2F-9EBB-4047-9556-3DAC20B107B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72013-BD4A-46EB-AB7A-25D63A0E59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71E2F-9EBB-4047-9556-3DAC20B107B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72013-BD4A-46EB-AB7A-25D63A0E59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71E2F-9EBB-4047-9556-3DAC20B107B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72013-BD4A-46EB-AB7A-25D63A0E59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71E2F-9EBB-4047-9556-3DAC20B107B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72013-BD4A-46EB-AB7A-25D63A0E59E1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71E2F-9EBB-4047-9556-3DAC20B107B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72013-BD4A-46EB-AB7A-25D63A0E59E1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71E2F-9EBB-4047-9556-3DAC20B107B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72013-BD4A-46EB-AB7A-25D63A0E59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71E2F-9EBB-4047-9556-3DAC20B107B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72013-BD4A-46EB-AB7A-25D63A0E59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8571E2F-9EBB-4047-9556-3DAC20B107B2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3D72013-BD4A-46EB-AB7A-25D63A0E59E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91755263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505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5.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7.lekce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3)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spojování </a:t>
            </a:r>
            <a:r>
              <a:rPr lang="cs-CZ" dirty="0" smtClean="0"/>
              <a:t>slovíček  s obrázky, procvičování minulého času, pravidelná a nepravidelná slovesa, slova opačného významu.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1828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SLOVÍČKA 7. LEKCE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1161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Kolem, okolo, u</a:t>
            </a:r>
          </a:p>
          <a:p>
            <a:r>
              <a:rPr lang="cs-CZ" dirty="0" smtClean="0"/>
              <a:t>Zatknout</a:t>
            </a:r>
          </a:p>
          <a:p>
            <a:r>
              <a:rPr lang="cs-CZ" dirty="0" smtClean="0"/>
              <a:t>Most</a:t>
            </a:r>
          </a:p>
          <a:p>
            <a:r>
              <a:rPr lang="cs-CZ" dirty="0" smtClean="0"/>
              <a:t>Zločinec</a:t>
            </a:r>
          </a:p>
          <a:p>
            <a:r>
              <a:rPr lang="cs-CZ" dirty="0" smtClean="0"/>
              <a:t>Deník</a:t>
            </a:r>
          </a:p>
          <a:p>
            <a:r>
              <a:rPr lang="cs-CZ" dirty="0" smtClean="0"/>
              <a:t>Uniknout</a:t>
            </a:r>
          </a:p>
          <a:p>
            <a:r>
              <a:rPr lang="cs-CZ" dirty="0" smtClean="0"/>
              <a:t>Přepadnout</a:t>
            </a:r>
          </a:p>
          <a:p>
            <a:r>
              <a:rPr lang="cs-CZ" dirty="0" smtClean="0"/>
              <a:t>Sledovat</a:t>
            </a:r>
          </a:p>
          <a:p>
            <a:r>
              <a:rPr lang="cs-CZ" dirty="0" smtClean="0"/>
              <a:t>držet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About</a:t>
            </a:r>
            <a:endParaRPr lang="cs-CZ" dirty="0" smtClean="0"/>
          </a:p>
          <a:p>
            <a:r>
              <a:rPr lang="cs-CZ" dirty="0" err="1" smtClean="0"/>
              <a:t>Arrest</a:t>
            </a:r>
            <a:r>
              <a:rPr lang="cs-CZ" dirty="0" smtClean="0"/>
              <a:t>, </a:t>
            </a:r>
            <a:r>
              <a:rPr lang="cs-CZ" dirty="0" err="1" smtClean="0"/>
              <a:t>arrested</a:t>
            </a:r>
            <a:endParaRPr lang="cs-CZ" dirty="0" smtClean="0"/>
          </a:p>
          <a:p>
            <a:r>
              <a:rPr lang="cs-CZ" dirty="0" err="1" smtClean="0"/>
              <a:t>Bridge</a:t>
            </a:r>
            <a:endParaRPr lang="cs-CZ" dirty="0" smtClean="0"/>
          </a:p>
          <a:p>
            <a:r>
              <a:rPr lang="cs-CZ" dirty="0" err="1" smtClean="0"/>
              <a:t>Criminal</a:t>
            </a:r>
            <a:endParaRPr lang="cs-CZ" dirty="0" smtClean="0"/>
          </a:p>
          <a:p>
            <a:r>
              <a:rPr lang="cs-CZ" dirty="0" err="1" smtClean="0"/>
              <a:t>Diary</a:t>
            </a:r>
            <a:endParaRPr lang="cs-CZ" dirty="0" smtClean="0"/>
          </a:p>
          <a:p>
            <a:r>
              <a:rPr lang="cs-CZ" dirty="0" err="1" smtClean="0"/>
              <a:t>Escape</a:t>
            </a:r>
            <a:endParaRPr lang="cs-CZ" dirty="0" smtClean="0"/>
          </a:p>
          <a:p>
            <a:r>
              <a:rPr lang="cs-CZ" dirty="0" err="1" smtClean="0"/>
              <a:t>Fall</a:t>
            </a:r>
            <a:r>
              <a:rPr lang="cs-CZ" dirty="0" smtClean="0"/>
              <a:t> </a:t>
            </a:r>
            <a:r>
              <a:rPr lang="cs-CZ" dirty="0" err="1" smtClean="0"/>
              <a:t>over</a:t>
            </a:r>
            <a:endParaRPr lang="cs-CZ" dirty="0" smtClean="0"/>
          </a:p>
          <a:p>
            <a:r>
              <a:rPr lang="cs-CZ" dirty="0" err="1" smtClean="0"/>
              <a:t>Follow</a:t>
            </a:r>
            <a:r>
              <a:rPr lang="cs-CZ" dirty="0" smtClean="0"/>
              <a:t>, </a:t>
            </a:r>
            <a:r>
              <a:rPr lang="cs-CZ" dirty="0" err="1" smtClean="0"/>
              <a:t>followed</a:t>
            </a:r>
            <a:endParaRPr lang="cs-CZ" dirty="0" smtClean="0"/>
          </a:p>
          <a:p>
            <a:r>
              <a:rPr lang="cs-CZ" dirty="0" err="1" smtClean="0"/>
              <a:t>keep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0646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ČEŠTINY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For</a:t>
            </a:r>
            <a:r>
              <a:rPr lang="cs-CZ" dirty="0" smtClean="0"/>
              <a:t> ten </a:t>
            </a:r>
            <a:r>
              <a:rPr lang="cs-CZ" dirty="0" err="1" smtClean="0"/>
              <a:t>years</a:t>
            </a:r>
            <a:endParaRPr lang="cs-CZ" dirty="0" smtClean="0"/>
          </a:p>
          <a:p>
            <a:r>
              <a:rPr lang="cs-CZ" dirty="0" smtClean="0"/>
              <a:t>Past tense</a:t>
            </a:r>
          </a:p>
          <a:p>
            <a:r>
              <a:rPr lang="cs-CZ" dirty="0" err="1" smtClean="0"/>
              <a:t>Look</a:t>
            </a:r>
            <a:r>
              <a:rPr lang="cs-CZ" dirty="0" smtClean="0"/>
              <a:t>, </a:t>
            </a:r>
            <a:r>
              <a:rPr lang="cs-CZ" dirty="0" err="1" smtClean="0"/>
              <a:t>looked</a:t>
            </a:r>
            <a:endParaRPr lang="cs-CZ" dirty="0" smtClean="0"/>
          </a:p>
          <a:p>
            <a:r>
              <a:rPr lang="cs-CZ" dirty="0" smtClean="0"/>
              <a:t>Lose, </a:t>
            </a:r>
            <a:r>
              <a:rPr lang="cs-CZ" dirty="0" err="1" smtClean="0"/>
              <a:t>lost</a:t>
            </a:r>
            <a:endParaRPr lang="cs-CZ" dirty="0" smtClean="0"/>
          </a:p>
          <a:p>
            <a:r>
              <a:rPr lang="cs-CZ" dirty="0" err="1" smtClean="0"/>
              <a:t>Narrow</a:t>
            </a:r>
            <a:endParaRPr lang="cs-CZ" dirty="0" smtClean="0"/>
          </a:p>
          <a:p>
            <a:r>
              <a:rPr lang="cs-CZ" dirty="0" err="1" smtClean="0"/>
              <a:t>Fingerprints</a:t>
            </a:r>
            <a:endParaRPr lang="cs-CZ" dirty="0" smtClean="0"/>
          </a:p>
          <a:p>
            <a:r>
              <a:rPr lang="cs-CZ" dirty="0" err="1" smtClean="0"/>
              <a:t>Loud</a:t>
            </a:r>
            <a:endParaRPr lang="cs-CZ" dirty="0" smtClean="0"/>
          </a:p>
          <a:p>
            <a:r>
              <a:rPr lang="cs-CZ" dirty="0" err="1" smtClean="0"/>
              <a:t>Policeman</a:t>
            </a:r>
            <a:endParaRPr lang="cs-CZ" dirty="0" smtClean="0"/>
          </a:p>
          <a:p>
            <a:r>
              <a:rPr lang="cs-CZ" dirty="0" err="1" smtClean="0"/>
              <a:t>Present</a:t>
            </a:r>
            <a:r>
              <a:rPr lang="cs-CZ" dirty="0" smtClean="0"/>
              <a:t> tense</a:t>
            </a:r>
          </a:p>
          <a:p>
            <a:r>
              <a:rPr lang="cs-CZ" dirty="0" err="1" smtClean="0"/>
              <a:t>wide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 /dobu/ 10 let</a:t>
            </a:r>
          </a:p>
          <a:p>
            <a:r>
              <a:rPr lang="cs-CZ" dirty="0" smtClean="0"/>
              <a:t>Minulý čas</a:t>
            </a:r>
          </a:p>
          <a:p>
            <a:r>
              <a:rPr lang="cs-CZ" dirty="0" smtClean="0"/>
              <a:t>Dívat se</a:t>
            </a:r>
          </a:p>
          <a:p>
            <a:r>
              <a:rPr lang="cs-CZ" dirty="0" smtClean="0"/>
              <a:t>Ztratit, prohrát</a:t>
            </a:r>
          </a:p>
          <a:p>
            <a:r>
              <a:rPr lang="cs-CZ" dirty="0" smtClean="0"/>
              <a:t>Úzký</a:t>
            </a:r>
          </a:p>
          <a:p>
            <a:r>
              <a:rPr lang="cs-CZ" dirty="0" smtClean="0"/>
              <a:t>Otisky prstů</a:t>
            </a:r>
          </a:p>
          <a:p>
            <a:r>
              <a:rPr lang="cs-CZ" dirty="0" smtClean="0"/>
              <a:t>Hlasitý</a:t>
            </a:r>
          </a:p>
          <a:p>
            <a:r>
              <a:rPr lang="cs-CZ" dirty="0" smtClean="0"/>
              <a:t>Policista</a:t>
            </a:r>
          </a:p>
          <a:p>
            <a:r>
              <a:rPr lang="cs-CZ" dirty="0" smtClean="0"/>
              <a:t>Přítomný čas</a:t>
            </a:r>
          </a:p>
          <a:p>
            <a:r>
              <a:rPr lang="cs-CZ" dirty="0" smtClean="0"/>
              <a:t>široký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6071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PŘEVEĎ DO MINULÉHO ČASU / PAST TENSE/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Stop</a:t>
            </a:r>
          </a:p>
          <a:p>
            <a:r>
              <a:rPr lang="cs-CZ" dirty="0" err="1" smtClean="0"/>
              <a:t>See</a:t>
            </a:r>
            <a:endParaRPr lang="cs-CZ" dirty="0" smtClean="0"/>
          </a:p>
          <a:p>
            <a:r>
              <a:rPr lang="cs-CZ" dirty="0" err="1" smtClean="0"/>
              <a:t>Smell</a:t>
            </a:r>
            <a:endParaRPr lang="cs-CZ" dirty="0" smtClean="0"/>
          </a:p>
          <a:p>
            <a:r>
              <a:rPr lang="cs-CZ" dirty="0" err="1" smtClean="0"/>
              <a:t>Take</a:t>
            </a:r>
            <a:endParaRPr lang="cs-CZ" dirty="0" smtClean="0"/>
          </a:p>
          <a:p>
            <a:r>
              <a:rPr lang="cs-CZ" dirty="0" err="1" smtClean="0"/>
              <a:t>Want</a:t>
            </a:r>
            <a:endParaRPr lang="cs-CZ" dirty="0" smtClean="0"/>
          </a:p>
          <a:p>
            <a:r>
              <a:rPr lang="cs-CZ" dirty="0" err="1" smtClean="0"/>
              <a:t>Watch</a:t>
            </a:r>
            <a:endParaRPr lang="cs-CZ" dirty="0" smtClean="0"/>
          </a:p>
          <a:p>
            <a:r>
              <a:rPr lang="cs-CZ" dirty="0" smtClean="0"/>
              <a:t>Pick up</a:t>
            </a:r>
          </a:p>
          <a:p>
            <a:r>
              <a:rPr lang="cs-CZ" dirty="0" smtClean="0"/>
              <a:t>use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Stopped</a:t>
            </a:r>
            <a:endParaRPr lang="cs-CZ" dirty="0" smtClean="0"/>
          </a:p>
          <a:p>
            <a:r>
              <a:rPr lang="cs-CZ" dirty="0" err="1" smtClean="0"/>
              <a:t>Saw</a:t>
            </a:r>
            <a:endParaRPr lang="cs-CZ" dirty="0" smtClean="0"/>
          </a:p>
          <a:p>
            <a:r>
              <a:rPr lang="cs-CZ" dirty="0" err="1" smtClean="0"/>
              <a:t>Smelled</a:t>
            </a:r>
            <a:endParaRPr lang="cs-CZ" dirty="0" smtClean="0"/>
          </a:p>
          <a:p>
            <a:r>
              <a:rPr lang="cs-CZ" dirty="0" err="1" smtClean="0"/>
              <a:t>Took</a:t>
            </a:r>
            <a:endParaRPr lang="cs-CZ" dirty="0" smtClean="0"/>
          </a:p>
          <a:p>
            <a:r>
              <a:rPr lang="cs-CZ" dirty="0" err="1" smtClean="0"/>
              <a:t>Wanted</a:t>
            </a:r>
            <a:endParaRPr lang="cs-CZ" dirty="0" smtClean="0"/>
          </a:p>
          <a:p>
            <a:r>
              <a:rPr lang="cs-CZ" dirty="0" err="1" smtClean="0"/>
              <a:t>Watched</a:t>
            </a:r>
            <a:endParaRPr lang="cs-CZ" dirty="0" smtClean="0"/>
          </a:p>
          <a:p>
            <a:r>
              <a:rPr lang="cs-CZ" dirty="0" err="1" smtClean="0"/>
              <a:t>Picked</a:t>
            </a:r>
            <a:r>
              <a:rPr lang="cs-CZ" dirty="0" smtClean="0"/>
              <a:t> up</a:t>
            </a:r>
          </a:p>
          <a:p>
            <a:r>
              <a:rPr lang="cs-CZ" dirty="0" err="1" smtClean="0"/>
              <a:t>used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9597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ZAKROUŽKUJ NEPRAVIDELNÁ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Stop</a:t>
            </a:r>
          </a:p>
          <a:p>
            <a:r>
              <a:rPr lang="cs-CZ" dirty="0" err="1" smtClean="0"/>
              <a:t>See</a:t>
            </a:r>
            <a:endParaRPr lang="cs-CZ" dirty="0" smtClean="0"/>
          </a:p>
          <a:p>
            <a:r>
              <a:rPr lang="cs-CZ" dirty="0" err="1" smtClean="0"/>
              <a:t>Smell</a:t>
            </a:r>
            <a:endParaRPr lang="cs-CZ" dirty="0" smtClean="0"/>
          </a:p>
          <a:p>
            <a:r>
              <a:rPr lang="cs-CZ" dirty="0" err="1" smtClean="0"/>
              <a:t>Take</a:t>
            </a:r>
            <a:endParaRPr lang="cs-CZ" dirty="0" smtClean="0"/>
          </a:p>
          <a:p>
            <a:r>
              <a:rPr lang="cs-CZ" dirty="0" err="1" smtClean="0"/>
              <a:t>Want</a:t>
            </a:r>
            <a:endParaRPr lang="cs-CZ" dirty="0" smtClean="0"/>
          </a:p>
          <a:p>
            <a:r>
              <a:rPr lang="cs-CZ" dirty="0" err="1" smtClean="0"/>
              <a:t>Watch</a:t>
            </a:r>
            <a:endParaRPr lang="cs-CZ" dirty="0" smtClean="0"/>
          </a:p>
          <a:p>
            <a:r>
              <a:rPr lang="cs-CZ" dirty="0" smtClean="0"/>
              <a:t>Pick up</a:t>
            </a:r>
          </a:p>
          <a:p>
            <a:r>
              <a:rPr lang="cs-CZ" dirty="0" smtClean="0"/>
              <a:t>use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</p:txBody>
      </p:sp>
      <p:sp>
        <p:nvSpPr>
          <p:cNvPr id="5" name="Ovál 4"/>
          <p:cNvSpPr/>
          <p:nvPr/>
        </p:nvSpPr>
        <p:spPr>
          <a:xfrm>
            <a:off x="611560" y="2126463"/>
            <a:ext cx="936104" cy="64807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83568" y="3153366"/>
            <a:ext cx="936104" cy="5802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292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SLOVÍČKA K OBRÁZKŮM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/>
              <a:t>CRIMINAL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u="sng" dirty="0" smtClean="0"/>
              <a:t>PRISON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u="sng" dirty="0" smtClean="0"/>
              <a:t>POLICEMAN</a:t>
            </a:r>
            <a:endParaRPr lang="cs-CZ" u="sng" dirty="0"/>
          </a:p>
        </p:txBody>
      </p:sp>
      <p:pic>
        <p:nvPicPr>
          <p:cNvPr id="1027" name="Picture 3" descr="C:\Users\0MGM\AppData\Local\Microsoft\Windows\Temporary Internet Files\Content.IE5\3EOZGM78\MC9002871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628800"/>
            <a:ext cx="1401778" cy="1573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3EOZGM78\MP90040084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284984"/>
            <a:ext cx="2265110" cy="1374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VM0P4ODY\MC9002334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155" y="4725144"/>
            <a:ext cx="2088232" cy="190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2555776" y="1772816"/>
            <a:ext cx="2808312" cy="0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051720" y="3717032"/>
            <a:ext cx="4229281" cy="72008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915816" y="5675508"/>
            <a:ext cx="1656184" cy="0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800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PŘEVEĎ VĚTY DO MINULÉHO ČASU</a:t>
            </a:r>
            <a:br>
              <a:rPr lang="cs-CZ" dirty="0" smtClean="0"/>
            </a:br>
            <a:r>
              <a:rPr lang="cs-CZ" dirty="0" smtClean="0"/>
              <a:t> /PAST TENSE/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watching</a:t>
            </a:r>
            <a:r>
              <a:rPr lang="cs-CZ" dirty="0" smtClean="0"/>
              <a:t> TV.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having</a:t>
            </a:r>
            <a:r>
              <a:rPr lang="cs-CZ" dirty="0" smtClean="0"/>
              <a:t> a cup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tea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looking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photos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walking</a:t>
            </a:r>
            <a:r>
              <a:rPr lang="cs-CZ" dirty="0" smtClean="0"/>
              <a:t> to </a:t>
            </a:r>
            <a:r>
              <a:rPr lang="cs-CZ" dirty="0" err="1" smtClean="0"/>
              <a:t>Ken´s</a:t>
            </a:r>
            <a:r>
              <a:rPr lang="cs-CZ" dirty="0" smtClean="0"/>
              <a:t> house.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watched</a:t>
            </a:r>
            <a:r>
              <a:rPr lang="cs-CZ" dirty="0" smtClean="0"/>
              <a:t> TV.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played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They</a:t>
            </a:r>
            <a:r>
              <a:rPr lang="cs-CZ" dirty="0" smtClean="0"/>
              <a:t> had a cup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tea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looked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photos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walked</a:t>
            </a:r>
            <a:r>
              <a:rPr lang="cs-CZ" dirty="0" smtClean="0"/>
              <a:t> to </a:t>
            </a:r>
            <a:r>
              <a:rPr lang="cs-CZ" dirty="0" err="1" smtClean="0"/>
              <a:t>Ken´s</a:t>
            </a:r>
            <a:r>
              <a:rPr lang="cs-CZ" dirty="0" smtClean="0"/>
              <a:t> house.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0723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SLOVA OPAČNÉHO VÝZNAMU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HAPPY</a:t>
            </a:r>
          </a:p>
          <a:p>
            <a:endParaRPr lang="cs-CZ" dirty="0"/>
          </a:p>
          <a:p>
            <a:r>
              <a:rPr lang="cs-CZ" dirty="0" smtClean="0"/>
              <a:t>CLEAN</a:t>
            </a:r>
          </a:p>
          <a:p>
            <a:endParaRPr lang="cs-CZ" dirty="0"/>
          </a:p>
          <a:p>
            <a:r>
              <a:rPr lang="cs-CZ" dirty="0" smtClean="0"/>
              <a:t>THIN</a:t>
            </a:r>
          </a:p>
          <a:p>
            <a:endParaRPr lang="cs-CZ" dirty="0"/>
          </a:p>
          <a:p>
            <a:r>
              <a:rPr lang="cs-CZ" dirty="0" smtClean="0"/>
              <a:t>TALL</a:t>
            </a:r>
          </a:p>
          <a:p>
            <a:endParaRPr lang="cs-CZ" dirty="0"/>
          </a:p>
          <a:p>
            <a:r>
              <a:rPr lang="cs-CZ" dirty="0" smtClean="0"/>
              <a:t>HOT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SAD</a:t>
            </a:r>
          </a:p>
          <a:p>
            <a:endParaRPr lang="cs-CZ" dirty="0"/>
          </a:p>
          <a:p>
            <a:r>
              <a:rPr lang="cs-CZ" dirty="0" smtClean="0"/>
              <a:t>DIRTY</a:t>
            </a:r>
          </a:p>
          <a:p>
            <a:endParaRPr lang="cs-CZ" dirty="0"/>
          </a:p>
          <a:p>
            <a:r>
              <a:rPr lang="cs-CZ" dirty="0" smtClean="0"/>
              <a:t>FAT</a:t>
            </a:r>
          </a:p>
          <a:p>
            <a:endParaRPr lang="cs-CZ" dirty="0"/>
          </a:p>
          <a:p>
            <a:r>
              <a:rPr lang="cs-CZ" dirty="0" smtClean="0"/>
              <a:t>SHORT</a:t>
            </a:r>
          </a:p>
          <a:p>
            <a:endParaRPr lang="cs-CZ" dirty="0"/>
          </a:p>
          <a:p>
            <a:r>
              <a:rPr lang="cs-CZ" dirty="0" smtClean="0"/>
              <a:t>COLD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2633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bg2"/>
                </a:solidFill>
              </a:rPr>
              <a:t>Ilustrace: 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945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33</TotalTime>
  <Words>297</Words>
  <Application>Microsoft Office PowerPoint</Application>
  <PresentationFormat>Předvádění na obrazovce (4:3)</PresentationFormat>
  <Paragraphs>123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Došky</vt:lpstr>
      <vt:lpstr>Prezentace aplikace PowerPoint</vt:lpstr>
      <vt:lpstr>Anotace</vt:lpstr>
      <vt:lpstr>SLOVÍČKA 7. LEKCE</vt:lpstr>
      <vt:lpstr>PŘELOŽ DO ANGLIČTINY</vt:lpstr>
      <vt:lpstr>PŘELOŽ DO ČEŠTINY</vt:lpstr>
      <vt:lpstr>PŘEVEĎ DO MINULÉHO ČASU / PAST TENSE/</vt:lpstr>
      <vt:lpstr>ZAKROUŽKUJ NEPRAVIDELNÁ SLOVESA</vt:lpstr>
      <vt:lpstr>DOPLŇ SLOVÍČKA K OBRÁZKŮM</vt:lpstr>
      <vt:lpstr>PŘEVEĎ VĚTY DO MINULÉHO ČASU  /PAST TENSE/</vt:lpstr>
      <vt:lpstr>NAPIŠ SLOVA OPAČNÉHO VÝZNAMU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6</cp:revision>
  <dcterms:created xsi:type="dcterms:W3CDTF">2013-02-12T17:32:35Z</dcterms:created>
  <dcterms:modified xsi:type="dcterms:W3CDTF">2013-02-12T18:05:42Z</dcterms:modified>
</cp:coreProperties>
</file>