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0" r:id="rId2"/>
    <p:sldId id="279" r:id="rId3"/>
    <p:sldId id="256" r:id="rId4"/>
    <p:sldId id="257" r:id="rId5"/>
    <p:sldId id="261" r:id="rId6"/>
    <p:sldId id="258" r:id="rId7"/>
    <p:sldId id="260" r:id="rId8"/>
    <p:sldId id="266" r:id="rId9"/>
    <p:sldId id="262" r:id="rId10"/>
    <p:sldId id="264" r:id="rId11"/>
    <p:sldId id="263" r:id="rId12"/>
    <p:sldId id="267" r:id="rId13"/>
    <p:sldId id="269" r:id="rId14"/>
    <p:sldId id="265" r:id="rId15"/>
    <p:sldId id="268" r:id="rId16"/>
    <p:sldId id="270" r:id="rId17"/>
    <p:sldId id="271" r:id="rId18"/>
    <p:sldId id="272" r:id="rId19"/>
    <p:sldId id="273" r:id="rId20"/>
    <p:sldId id="274" r:id="rId21"/>
    <p:sldId id="276" r:id="rId22"/>
    <p:sldId id="275" r:id="rId23"/>
    <p:sldId id="277" r:id="rId24"/>
    <p:sldId id="278" r:id="rId25"/>
    <p:sldId id="259" r:id="rId26"/>
    <p:sldId id="281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72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C6A23-C865-48DB-B172-816E680180F0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180008-510D-4BF5-B569-68FCDE5F9D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C2E55-9B97-4935-B073-692B510083DF}" type="datetimeFigureOut">
              <a:rPr lang="cs-CZ" smtClean="0"/>
              <a:pPr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20CC0-0017-4D38-9A11-5C167A4D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vlahydyjakovice.eu/fotogal_obrazky.ashx?vel=True&amp;id=78521126-ce07-49ff-a838-10ac368f79f2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hyperlink" Target="http://www.zavlahydyjakovice.eu/fotogal_obrazky.ashx?vel=True&amp;id=50317378-c2d1-4fef-9ab6-6bb696b22dab" TargetMode="Externa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jaxdyjakovice.estranky.cz/fotoalbum/ostatni/sk-ajax-dyjakjovice/tribuna.jpg.-.html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sdh-dyjakovice.webnode.cz/images/200000120-9a97c9b917-public/PC020231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hyperlink" Target="http://sdh-dyjakovice.webnode.cz/images/200000328-116b21264a-public/PC020227.jpg" TargetMode="External"/><Relationship Id="rId4" Type="http://schemas.openxmlformats.org/officeDocument/2006/relationships/image" Target="../media/image28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avlahydyjakovice.eu/fotogal_obrazky.ashx?vel=True&amp;id=78521126-ce07-49ff-a838-10ac368f79f2" TargetMode="External"/><Relationship Id="rId13" Type="http://schemas.openxmlformats.org/officeDocument/2006/relationships/hyperlink" Target="http://www.ajaxdyjakovice.estranky.cz/img/mid/6/tribuna.jpg" TargetMode="External"/><Relationship Id="rId3" Type="http://schemas.openxmlformats.org/officeDocument/2006/relationships/hyperlink" Target="http://upload.wikimedia.org/wikipedia/commons/2/29/Dyj%C3%A1kovice,_fara.jpg" TargetMode="External"/><Relationship Id="rId7" Type="http://schemas.openxmlformats.org/officeDocument/2006/relationships/hyperlink" Target="http://www.zavlahydyjakovice.eu/img/logotrue.png" TargetMode="External"/><Relationship Id="rId12" Type="http://schemas.openxmlformats.org/officeDocument/2006/relationships/hyperlink" Target="http://www.ajaxdyjakovice.estranky.cz/img/original/259/muzi----muzstvo-002.jpg" TargetMode="External"/><Relationship Id="rId17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fotodoma.cz/" TargetMode="External"/><Relationship Id="rId16" Type="http://schemas.openxmlformats.org/officeDocument/2006/relationships/hyperlink" Target="http://files.sdh-dyjakovice.webnode.cz/system_preview_detail_200000328-116b21264a-public/PC020227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keramickecentrum.cz/content/catalog/keramicka-pec-rohde-ecotop-50-s-tc-304.jpg" TargetMode="External"/><Relationship Id="rId11" Type="http://schemas.openxmlformats.org/officeDocument/2006/relationships/hyperlink" Target="http://www.zekodyjakovice.eu/foto/foto_large017.jpg" TargetMode="External"/><Relationship Id="rId5" Type="http://schemas.openxmlformats.org/officeDocument/2006/relationships/hyperlink" Target="http://keramickecentrum.cz/content/catalog/keramicka-pec-rohde-ke-55l-s-tc-304.jpg" TargetMode="External"/><Relationship Id="rId15" Type="http://schemas.openxmlformats.org/officeDocument/2006/relationships/hyperlink" Target="http://files.sdh-dyjakovice.webnode.cz/system_preview_detail_200000120-9a97c9b917-public/PC020231.JPG" TargetMode="External"/><Relationship Id="rId10" Type="http://schemas.openxmlformats.org/officeDocument/2006/relationships/hyperlink" Target="http://www.znoj-tyden.cz/upload/zt29_10/53.jpg" TargetMode="External"/><Relationship Id="rId4" Type="http://schemas.openxmlformats.org/officeDocument/2006/relationships/hyperlink" Target="https://encrypted-tbn0.gstatic.com/images?q=tbn:ANd9GcSfD5uw67YQlTIBE95Aot3bCQzw7zbtPIhdqnZOQDBQyTPgnzVz" TargetMode="External"/><Relationship Id="rId9" Type="http://schemas.openxmlformats.org/officeDocument/2006/relationships/hyperlink" Target="http://www.zavlahydyjakovice.eu/fotogal_obrazky.ashx?vel=True&amp;id=50317378-c2d1-4fef-9ab6-6bb696b22dab" TargetMode="External"/><Relationship Id="rId14" Type="http://schemas.openxmlformats.org/officeDocument/2006/relationships/hyperlink" Target="http://www.ajaxdyjakovice.estranky.cz/img/portrait.1.1285848499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sva.wz.cz/fotoarchiv/2010_babske_hody/slides/17-100522.JPG" TargetMode="External"/><Relationship Id="rId3" Type="http://schemas.openxmlformats.org/officeDocument/2006/relationships/hyperlink" Target="http://www.ssva.wz.cz/fotoarchiv/2006_rkd_cerven-cervenec/slides/00_P6230050.JPG" TargetMode="External"/><Relationship Id="rId7" Type="http://schemas.openxmlformats.org/officeDocument/2006/relationships/hyperlink" Target="http://www.ssva.wz.cz/fotoarchiv/2008_hody/slides/19-080927.JPG" TargetMode="External"/><Relationship Id="rId2" Type="http://schemas.openxmlformats.org/officeDocument/2006/relationships/hyperlink" Target="http://www.ssva.wz.cz/fotoarchiv/2006_rkd_cerven-cervenec/slides/00_P714017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sva.wz.cz/fotoarchiv/2010_topinkiada/slides/46-100703.jpg" TargetMode="External"/><Relationship Id="rId5" Type="http://schemas.openxmlformats.org/officeDocument/2006/relationships/hyperlink" Target="http://www.ssva.wz.cz/fotoarchiv/2004_topinkyada/slides/29-2004_08_21.JPG" TargetMode="External"/><Relationship Id="rId4" Type="http://schemas.openxmlformats.org/officeDocument/2006/relationships/hyperlink" Target="http://bystricepodlopenikem.cz/images/Myslivc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VkO6 - 8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5. 1. 2011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Místo, kde žijeme - </a:t>
            </a:r>
            <a:r>
              <a:rPr lang="cs-CZ" dirty="0" err="1" smtClean="0"/>
              <a:t>Dyjákovice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157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Domov je tam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39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šestý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MÍSTO, KDE ŽIJEME je součástí výkladové hodiny.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</a:t>
            </a:r>
            <a:r>
              <a:rPr lang="cs-CZ" dirty="0" smtClean="0"/>
              <a:t>naskenovanými obrázky z vlastní galerie a z internetu.</a:t>
            </a:r>
          </a:p>
          <a:p>
            <a:endParaRPr lang="en-US" dirty="0"/>
          </a:p>
          <a:p>
            <a:endParaRPr lang="cs-CZ" b="1" dirty="0"/>
          </a:p>
          <a:p>
            <a:r>
              <a:rPr lang="cs-CZ" b="1" dirty="0"/>
              <a:t>Výukový materiál je určen pro žáky 6. </a:t>
            </a:r>
            <a:r>
              <a:rPr lang="cs-CZ" b="1" dirty="0" smtClean="0"/>
              <a:t>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429000"/>
            <a:ext cx="878497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Místo, kde žijeme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91680" y="2132856"/>
            <a:ext cx="6400800" cy="1752600"/>
          </a:xfrm>
        </p:spPr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DYJÁKOVICE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860032" y="5877272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>
            <a:normAutofit lnSpcReduction="10000"/>
          </a:bodyPr>
          <a:lstStyle/>
          <a:p>
            <a:pPr algn="just"/>
            <a:r>
              <a:rPr lang="cs-CZ" sz="2000" b="1" dirty="0" smtClean="0"/>
              <a:t>Nejstarší zpráva o naší obci je z roku </a:t>
            </a:r>
            <a:r>
              <a:rPr lang="cs-CZ" sz="2000" b="1" dirty="0" smtClean="0"/>
              <a:t>1278.</a:t>
            </a:r>
            <a:endParaRPr lang="cs-CZ" sz="2000" b="1" dirty="0" smtClean="0"/>
          </a:p>
          <a:p>
            <a:pPr algn="just"/>
            <a:endParaRPr lang="cs-CZ" sz="2000" b="1" dirty="0" smtClean="0"/>
          </a:p>
          <a:p>
            <a:pPr algn="just"/>
            <a:r>
              <a:rPr lang="cs-CZ" sz="2000" b="1" dirty="0" smtClean="0"/>
              <a:t>Nejstarší písemné památky ukazují, že se jedná o českou osadu.</a:t>
            </a:r>
          </a:p>
          <a:p>
            <a:pPr algn="just">
              <a:buNone/>
            </a:pPr>
            <a:endParaRPr lang="cs-CZ" sz="2000" b="1" dirty="0" smtClean="0"/>
          </a:p>
          <a:p>
            <a:pPr algn="just"/>
            <a:r>
              <a:rPr lang="cs-CZ" sz="2000" b="1" dirty="0" smtClean="0"/>
              <a:t>Na městečko byly </a:t>
            </a:r>
            <a:r>
              <a:rPr lang="cs-CZ" sz="2000" b="1" dirty="0" err="1" smtClean="0"/>
              <a:t>Dyjákovice</a:t>
            </a:r>
            <a:r>
              <a:rPr lang="cs-CZ" sz="2000" b="1" dirty="0" smtClean="0"/>
              <a:t> povýšeny roku 1882 s právem dvou ročních trhů: 20. ledna – den sv. Fabiána a Šebestiána a 29. září – den sv. Michala. </a:t>
            </a:r>
          </a:p>
          <a:p>
            <a:pPr algn="just">
              <a:buNone/>
            </a:pPr>
            <a:endParaRPr lang="cs-CZ" sz="2000" b="1" dirty="0" smtClean="0"/>
          </a:p>
          <a:p>
            <a:pPr algn="just"/>
            <a:r>
              <a:rPr lang="cs-CZ" sz="2000" b="1" dirty="0" err="1" smtClean="0"/>
              <a:t>Dyjákovice</a:t>
            </a:r>
            <a:r>
              <a:rPr lang="cs-CZ" sz="2000" b="1" dirty="0" smtClean="0"/>
              <a:t> měly jen jednu zajímavou poddanskou povinnost- na den sv. Martina byla obec každoročně povinna dovézt na zámek Moravský Krumlov bílou husu na žebřinovém voze taženém čtyřmi bělouši. </a:t>
            </a:r>
          </a:p>
          <a:p>
            <a:pPr algn="just"/>
            <a:endParaRPr lang="cs-CZ" sz="2000" b="1" dirty="0" smtClean="0"/>
          </a:p>
          <a:p>
            <a:pPr algn="just"/>
            <a:r>
              <a:rPr lang="cs-CZ" sz="2000" b="1" dirty="0" smtClean="0"/>
              <a:t>Za vlády </a:t>
            </a:r>
            <a:r>
              <a:rPr lang="cs-CZ" sz="2000" b="1" dirty="0" err="1" smtClean="0"/>
              <a:t>Lichtenštejnů</a:t>
            </a:r>
            <a:r>
              <a:rPr lang="cs-CZ" sz="2000" b="1" dirty="0" smtClean="0"/>
              <a:t> se </a:t>
            </a:r>
            <a:r>
              <a:rPr lang="cs-CZ" sz="2000" b="1" dirty="0" err="1" smtClean="0"/>
              <a:t>Dyjákovice</a:t>
            </a:r>
            <a:r>
              <a:rPr lang="cs-CZ" sz="2000" b="1" dirty="0" smtClean="0"/>
              <a:t> poněmčily.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Pohromy v </a:t>
            </a:r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Dyjákovicích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Požáry</a:t>
            </a:r>
            <a:endParaRPr lang="cs-CZ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478261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27. května 1779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27. června 1780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 června 1800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12. května 1814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 srpna 1848 -největší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499992" y="4005064"/>
            <a:ext cx="4041775" cy="639762"/>
          </a:xfrm>
        </p:spPr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Povodně</a:t>
            </a:r>
            <a:endParaRPr lang="cs-CZ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572000" y="4797152"/>
            <a:ext cx="4041775" cy="1398141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 května 1820 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1820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v roce 1815, 1816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 března  2006</a:t>
            </a:r>
          </a:p>
          <a:p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text 4"/>
          <p:cNvSpPr txBox="1">
            <a:spLocks/>
          </p:cNvSpPr>
          <p:nvPr/>
        </p:nvSpPr>
        <p:spPr>
          <a:xfrm>
            <a:off x="467544" y="4653136"/>
            <a:ext cx="40417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Krupobití</a:t>
            </a:r>
            <a:endParaRPr kumimoji="0" lang="cs-CZ" sz="2400" b="1" i="0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obsah 5"/>
          <p:cNvSpPr txBox="1">
            <a:spLocks/>
          </p:cNvSpPr>
          <p:nvPr/>
        </p:nvSpPr>
        <p:spPr>
          <a:xfrm>
            <a:off x="467544" y="5229200"/>
            <a:ext cx="4041775" cy="13261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14. června 1839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července 1865</a:t>
            </a:r>
            <a:endParaRPr kumimoji="0" lang="cs-CZ" sz="2400" b="1" i="0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1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4464496" cy="1143000"/>
          </a:xfrm>
          <a:solidFill>
            <a:srgbClr val="FFD72D"/>
          </a:solidFill>
          <a:ln>
            <a:solidFill>
              <a:schemeClr val="tx1"/>
            </a:solidFill>
          </a:ln>
        </p:spPr>
        <p:txBody>
          <a:bodyPr anchor="t"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Znak a prapor</a:t>
            </a:r>
            <a:b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  <a:solidFill>
            <a:srgbClr val="FFD72D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sz="2000" b="1" dirty="0" smtClean="0"/>
              <a:t>v roce 1599 si </a:t>
            </a:r>
            <a:r>
              <a:rPr lang="cs-CZ" sz="2000" b="1" dirty="0" err="1" smtClean="0"/>
              <a:t>Dyjákovice</a:t>
            </a:r>
            <a:r>
              <a:rPr lang="cs-CZ" sz="2000" b="1" dirty="0" smtClean="0"/>
              <a:t> pořídily pečeť o průměru 30mm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v jejím pečetním poli je renesanční štít</a:t>
            </a:r>
          </a:p>
          <a:p>
            <a:r>
              <a:rPr lang="cs-CZ" sz="2000" b="1" dirty="0" smtClean="0"/>
              <a:t>v něm uprostřed křížem od levého spodního rohu k pravému a naopak dvě sukovité větve</a:t>
            </a:r>
          </a:p>
          <a:p>
            <a:r>
              <a:rPr lang="cs-CZ" sz="2000" b="1" dirty="0" smtClean="0"/>
              <a:t>při pravém a levém okraji štítu mírně dovnitř prohnuté dvě ryby hlavou nahoru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štít zlatý, </a:t>
            </a:r>
            <a:r>
              <a:rPr lang="cs-CZ" sz="2000" b="1" dirty="0" err="1" smtClean="0"/>
              <a:t>ostrve</a:t>
            </a:r>
            <a:r>
              <a:rPr lang="cs-CZ" sz="2000" b="1" dirty="0" smtClean="0"/>
              <a:t> černé, kapři červení </a:t>
            </a:r>
          </a:p>
          <a:p>
            <a:r>
              <a:rPr lang="cs-CZ" sz="2000" b="1" dirty="0" err="1" smtClean="0"/>
              <a:t>ostrve</a:t>
            </a:r>
            <a:r>
              <a:rPr lang="cs-CZ" sz="2000" b="1" dirty="0" smtClean="0"/>
              <a:t> ve zlatém poli symbolizují pány z </a:t>
            </a:r>
            <a:r>
              <a:rPr lang="cs-CZ" sz="2000" b="1" dirty="0" err="1" smtClean="0"/>
              <a:t>Lipé</a:t>
            </a:r>
            <a:endParaRPr lang="cs-CZ" sz="2000" b="1" dirty="0" smtClean="0"/>
          </a:p>
          <a:p>
            <a:r>
              <a:rPr lang="cs-CZ" sz="2000" b="1" dirty="0" smtClean="0"/>
              <a:t>červení kapři pak pány z </a:t>
            </a:r>
            <a:r>
              <a:rPr lang="cs-CZ" sz="2000" b="1" dirty="0" err="1" smtClean="0"/>
              <a:t>Lichtenburka</a:t>
            </a:r>
            <a:r>
              <a:rPr lang="cs-CZ" sz="2000" b="1" dirty="0" smtClean="0"/>
              <a:t> 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znak a prapor byl obci přidělen v roce 2002</a:t>
            </a:r>
            <a:endParaRPr lang="cs-CZ" sz="2000" b="1" dirty="0"/>
          </a:p>
        </p:txBody>
      </p:sp>
      <p:pic>
        <p:nvPicPr>
          <p:cNvPr id="4" name="Picture 6" descr="http://fotodoma.cz/zn-dyjakovice/znak-dyjakov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1419225" cy="14287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Picture 8" descr="http://fotodoma.cz/zn-dyjakovice/vlajka-dyjakovic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2143125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fitsolarpanelsnow.com/images/SolarFarm2_Dyj%C3%A1kov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052736"/>
            <a:ext cx="6336704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8" name="Picture 2" descr="http://mw2.google.com/mw-panoramio/photos/small/417495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196752"/>
            <a:ext cx="2286000" cy="15335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ohled na kostel, budovu školy a obecního úřad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28800"/>
            <a:ext cx="6496133" cy="4248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Obecní úřad a malá škola</a:t>
            </a:r>
            <a:endParaRPr lang="cs-CZ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img.geocaching.com/cache/35772ca6-0717-419f-95ef-bc18862ffe4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5715000" cy="4286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692696"/>
            <a:ext cx="2633662" cy="3328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94920" cy="1143000"/>
          </a:xfrm>
        </p:spPr>
        <p:txBody>
          <a:bodyPr/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Kostel sv. Michala</a:t>
            </a:r>
            <a:endParaRPr lang="cs-CZ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3888432" cy="114300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Novogotická kaple</a:t>
            </a:r>
            <a:endParaRPr lang="cs-CZ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644008" y="21328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Fara</a:t>
            </a:r>
            <a:endParaRPr kumimoji="0" lang="cs-CZ" sz="36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8" name="Picture 4" descr="http://upload.wikimedia.org/wikipedia/commons/3/37/Dyj%C3%A1kovice,_mari%C3%A1nsk%C3%BD_kostel%C3%AD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3840427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90" name="Picture 6" descr="http://upload.wikimedia.org/wikipedia/commons/2/29/Dyj%C3%A1kovice,_fa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56992"/>
            <a:ext cx="3936437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3456384" cy="1143000"/>
          </a:xfrm>
        </p:spPr>
        <p:txBody>
          <a:bodyPr>
            <a:noAutofit/>
          </a:bodyPr>
          <a:lstStyle/>
          <a:p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Socha Nejsvětější trojice</a:t>
            </a:r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ssva1.ic.cz/fotoarchiv/2007_socha/slides/06-070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3528392" cy="4720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Zástupný symbol pro obsah 4" descr="neu"/>
          <p:cNvPicPr>
            <a:picLocks/>
          </p:cNvPicPr>
          <p:nvPr/>
        </p:nvPicPr>
        <p:blipFill>
          <a:blip r:embed="rId3" cstate="print"/>
          <a:srcRect b="11879"/>
          <a:stretch>
            <a:fillRect/>
          </a:stretch>
        </p:blipFill>
        <p:spPr bwMode="auto">
          <a:xfrm>
            <a:off x="4860032" y="1484784"/>
            <a:ext cx="3456384" cy="4680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860032" y="260648"/>
            <a:ext cx="34563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Mariánská kaple</a:t>
            </a:r>
            <a:endParaRPr kumimoji="0" lang="cs-CZ" sz="28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2132856"/>
            <a:ext cx="6217920" cy="1902956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cs-CZ" b="1" u="sng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Firmy</a:t>
            </a:r>
            <a:endParaRPr lang="cs-CZ" b="1" u="sng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1143000"/>
          </a:xfrm>
        </p:spPr>
        <p:txBody>
          <a:bodyPr/>
          <a:lstStyle/>
          <a:p>
            <a:r>
              <a:rPr lang="cs-CZ" b="1" u="sng" dirty="0" smtClean="0"/>
              <a:t>ROHDE – výroba pecí</a:t>
            </a:r>
            <a:endParaRPr lang="cs-CZ" b="1" u="sng" dirty="0"/>
          </a:p>
        </p:txBody>
      </p:sp>
      <p:pic>
        <p:nvPicPr>
          <p:cNvPr id="25604" name="Picture 4" descr="http://core.firmy-cesko.cz/files/loga/velke/161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1714500" cy="542926"/>
          </a:xfrm>
          <a:prstGeom prst="rect">
            <a:avLst/>
          </a:prstGeom>
          <a:noFill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772816"/>
            <a:ext cx="2304256" cy="4397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317" name="Picture 5" descr="Keramická pec Rohde KE 55L s TC 3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772816"/>
            <a:ext cx="4392488" cy="4392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43808" y="188640"/>
            <a:ext cx="5338936" cy="114300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ZÁVLAHY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http://www.zavlahydyjakovice.eu/img/logotru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2857500" cy="666751"/>
          </a:xfrm>
          <a:prstGeom prst="rect">
            <a:avLst/>
          </a:prstGeom>
          <a:noFill/>
        </p:spPr>
      </p:pic>
      <p:pic>
        <p:nvPicPr>
          <p:cNvPr id="2054" name="Picture 6" descr="http://www.zavlahydyjakovice.eu/fotogal_obrazky.ashx?vel=True&amp;id=78521126-ce07-49ff-a838-10ac368f79f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132856"/>
            <a:ext cx="432048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6" name="Picture 8" descr="http://www.zavlahydyjakovice.eu/fotogal_obrazky.ashx?vel=True&amp;id=50317378-c2d1-4fef-9ab6-6bb696b22dab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132856"/>
            <a:ext cx="4326113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260648"/>
            <a:ext cx="4258816" cy="1143000"/>
          </a:xfrm>
        </p:spPr>
        <p:txBody>
          <a:bodyPr/>
          <a:lstStyle/>
          <a:p>
            <a:pPr algn="l"/>
            <a:r>
              <a:rPr lang="cs-CZ" dirty="0" smtClean="0"/>
              <a:t>    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ZEKO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8" name="Picture 2" descr="http://www.znoj-tyden.cz/upload/zt29_10/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4057201" cy="3047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6" name="Picture 2" descr="http://www.zekodyjakovice.eu/foto/foto_lar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284984"/>
            <a:ext cx="3888432" cy="2916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2132856"/>
            <a:ext cx="6217920" cy="1902956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cs-CZ" b="1" u="sng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Organizace</a:t>
            </a:r>
            <a:endParaRPr lang="cs-CZ" b="1" u="sng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6347048" cy="114300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 AJAX DYJÁKOVICE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74" name="Picture 2" descr="http://www.ajaxdyjakovice.estranky.cz/img/picture/80/znak_dyjakov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8640"/>
            <a:ext cx="1368152" cy="19269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2339752" y="1052736"/>
            <a:ext cx="634704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fo</a:t>
            </a:r>
            <a:r>
              <a:rPr kumimoji="0" lang="cs-CZ" sz="1600" i="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tbalový</a:t>
            </a:r>
            <a:r>
              <a:rPr kumimoji="0" lang="cs-CZ" sz="160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klub</a:t>
            </a:r>
            <a:endParaRPr kumimoji="0" lang="cs-CZ" sz="16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8676" name="Picture 4" descr="http://www.ajaxdyjakovice.estranky.cz/img/mid/6/tribun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212976"/>
            <a:ext cx="3384376" cy="2538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18" name="Picture 2" descr="http://www.ajaxdyjakovice.estranky.cz/img/mid/259/muzi----muzstvo-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844824"/>
            <a:ext cx="3960440" cy="2970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Sbor dobrovolných hasičů</a:t>
            </a:r>
            <a:endParaRPr lang="cs-CZ" b="1" u="sng" dirty="0"/>
          </a:p>
        </p:txBody>
      </p:sp>
      <p:pic>
        <p:nvPicPr>
          <p:cNvPr id="29698" name="Picture 2" descr="PC020231.JPG">
            <a:hlinkClick r:id="rId2" tooltip="Odkaz se otevře do nového okna prohlížeče.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04864"/>
            <a:ext cx="3672408" cy="2758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0" name="Picture 4" descr="http://files.sdh-dyjakovice.webnode.cz/200000128-4e2ec4f28b/8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1495425" cy="1152526"/>
          </a:xfrm>
          <a:prstGeom prst="rect">
            <a:avLst/>
          </a:prstGeom>
          <a:noFill/>
        </p:spPr>
      </p:pic>
      <p:pic>
        <p:nvPicPr>
          <p:cNvPr id="29706" name="Picture 10" descr="PC020227.jpg">
            <a:hlinkClick r:id="rId5" tooltip="Odkaz se otevře do nového okna prohlížeče.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1916832"/>
            <a:ext cx="2974730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Myslivecké sdružení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http://bystricepodlopenikem.cz/images/Mysliv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340768"/>
            <a:ext cx="6048672" cy="453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http://ssva1.ic.cz/fotoarchiv/2006_rkd_cerven-cervenec/slides/00_P7140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4355976" cy="3266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748" name="Picture 4" descr="http://ssva1.ic.cz/fotoarchiv/2006_rkd_cerven-cervenec/slides/00_P6230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01008"/>
            <a:ext cx="403244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Rybářský klub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2132856"/>
            <a:ext cx="6217920" cy="1902956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cs-CZ" b="1" u="sng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Akce</a:t>
            </a:r>
            <a:endParaRPr lang="cs-CZ" b="1" u="sng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ssva1.ic.cz/fotoarchiv/2004_topinkyada/slides/29-2004_08_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4248472" cy="3175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760" cy="1143000"/>
          </a:xfrm>
        </p:spPr>
        <p:txBody>
          <a:bodyPr/>
          <a:lstStyle/>
          <a:p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Topinkyáda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822" name="Picture 6" descr="46-1007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484784"/>
            <a:ext cx="3339652" cy="446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Michalské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hody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http://www.ssva.wz.cz/fotoarchiv/2008_hody/slides/19-080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4784"/>
            <a:ext cx="6696744" cy="5005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Babské hody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842" name="Picture 2" descr="17-1005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12776"/>
            <a:ext cx="6120680" cy="4578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500" dirty="0" smtClean="0">
                <a:hlinkClick r:id="rId2"/>
              </a:rPr>
              <a:t>http://www.</a:t>
            </a:r>
            <a:r>
              <a:rPr lang="cs-CZ" sz="1500" dirty="0" err="1" smtClean="0">
                <a:hlinkClick r:id="rId2"/>
              </a:rPr>
              <a:t>dyjakovice.cz</a:t>
            </a:r>
            <a:r>
              <a:rPr lang="cs-CZ" sz="1500" dirty="0" smtClean="0">
                <a:hlinkClick r:id="rId2"/>
              </a:rPr>
              <a:t>/index.</a:t>
            </a:r>
            <a:r>
              <a:rPr lang="cs-CZ" sz="1500" dirty="0" err="1" smtClean="0">
                <a:hlinkClick r:id="rId2"/>
              </a:rPr>
              <a:t>php</a:t>
            </a:r>
            <a:r>
              <a:rPr lang="cs-CZ" sz="1500" dirty="0" smtClean="0">
                <a:hlinkClick r:id="rId2"/>
              </a:rPr>
              <a:t>?</a:t>
            </a:r>
          </a:p>
          <a:p>
            <a:r>
              <a:rPr lang="cs-CZ" sz="1500" dirty="0" smtClean="0">
                <a:hlinkClick r:id="rId2"/>
              </a:rPr>
              <a:t>http://upload.wikimedia.org/wikipedia/commons/3/37/Dyj%C3%A1kovice,_mari%C3%A1nsk%C3%BD_kostel%C3%ADk.jpg</a:t>
            </a:r>
          </a:p>
          <a:p>
            <a:r>
              <a:rPr lang="cs-CZ" sz="1500" dirty="0" smtClean="0">
                <a:hlinkClick r:id="rId2"/>
              </a:rPr>
              <a:t>http://www.</a:t>
            </a:r>
            <a:r>
              <a:rPr lang="cs-CZ" sz="1500" dirty="0" err="1" smtClean="0">
                <a:hlinkClick r:id="rId2"/>
              </a:rPr>
              <a:t>ssva.wz.cz</a:t>
            </a:r>
            <a:r>
              <a:rPr lang="cs-CZ" sz="1500" dirty="0" smtClean="0">
                <a:hlinkClick r:id="rId2"/>
              </a:rPr>
              <a:t>/fotoarchiv/2006_</a:t>
            </a:r>
            <a:r>
              <a:rPr lang="cs-CZ" sz="1500" dirty="0" err="1" smtClean="0">
                <a:hlinkClick r:id="rId2"/>
              </a:rPr>
              <a:t>velkavoda</a:t>
            </a:r>
            <a:r>
              <a:rPr lang="cs-CZ" sz="1500" dirty="0" smtClean="0">
                <a:hlinkClick r:id="rId2"/>
              </a:rPr>
              <a:t>/</a:t>
            </a:r>
            <a:r>
              <a:rPr lang="cs-CZ" sz="1500" dirty="0" err="1" smtClean="0">
                <a:hlinkClick r:id="rId2"/>
              </a:rPr>
              <a:t>slides</a:t>
            </a:r>
            <a:r>
              <a:rPr lang="cs-CZ" sz="1500" dirty="0" smtClean="0">
                <a:hlinkClick r:id="rId2"/>
              </a:rPr>
              <a:t>/27_31.3.2006.JPG</a:t>
            </a:r>
          </a:p>
          <a:p>
            <a:r>
              <a:rPr lang="cs-CZ" sz="1500" dirty="0" smtClean="0">
                <a:hlinkClick r:id="rId2"/>
              </a:rPr>
              <a:t>https://encrypted-tbn2.gstatic.com/images?q=tbn:ANd9GcQdQnIJm7EGxdl2ZQMaAIyHHCLn_FjE323LxiHbE-WXmILOeTJXbw</a:t>
            </a:r>
          </a:p>
          <a:p>
            <a:r>
              <a:rPr lang="cs-CZ" sz="1500" dirty="0" smtClean="0">
                <a:hlinkClick r:id="rId2"/>
              </a:rPr>
              <a:t>http://img.geocaching.com/cache/35772ca6-0717-419f-95ef-bc18862ffe4b.jpg</a:t>
            </a:r>
          </a:p>
          <a:p>
            <a:r>
              <a:rPr lang="cs-CZ" sz="1500" dirty="0" smtClean="0">
                <a:hlinkClick r:id="rId3"/>
              </a:rPr>
              <a:t>http://upload.wikimedia.org/wikipedia/commons/2/29/Dyj%C3%A1kovice,_fara.jpg</a:t>
            </a:r>
            <a:endParaRPr lang="cs-CZ" sz="1500" dirty="0" smtClean="0"/>
          </a:p>
          <a:p>
            <a:r>
              <a:rPr lang="cs-CZ" sz="1500" dirty="0" smtClean="0">
                <a:hlinkClick r:id="rId4"/>
              </a:rPr>
              <a:t>https://encrypted-tbn0.gstatic.com/images?q=tbn:ANd9GcSfD5uw67YQlTIBE95Aot3bCQzw7zbtPIhdqnZOQDBQyTPgnzVz</a:t>
            </a:r>
            <a:endParaRPr lang="cs-CZ" sz="1500" dirty="0" smtClean="0"/>
          </a:p>
          <a:p>
            <a:r>
              <a:rPr lang="cs-CZ" sz="1500" dirty="0" smtClean="0">
                <a:hlinkClick r:id="rId5"/>
              </a:rPr>
              <a:t>http://keramickecentrum.cz/content/catalog/keramicka-pec-rohde-ke-55l-s-tc-304.jpg</a:t>
            </a:r>
            <a:endParaRPr lang="cs-CZ" sz="1500" dirty="0" smtClean="0"/>
          </a:p>
          <a:p>
            <a:r>
              <a:rPr lang="cs-CZ" sz="1500" dirty="0" smtClean="0">
                <a:hlinkClick r:id="rId6"/>
              </a:rPr>
              <a:t>http://keramickecentrum.cz/content/catalog/keramicka-pec-rohde-ecotop-50-s-tc-304.jpg</a:t>
            </a:r>
            <a:endParaRPr lang="cs-CZ" sz="1500" dirty="0" smtClean="0"/>
          </a:p>
          <a:p>
            <a:endParaRPr lang="cs-CZ" sz="15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zavlahydyjakovice.eu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img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logotrue.png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zavlahydyjakovice.eu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fotogal</a:t>
            </a:r>
            <a:r>
              <a:rPr lang="cs-CZ" sz="1400" dirty="0" smtClean="0">
                <a:hlinkClick r:id="rId8"/>
              </a:rPr>
              <a:t>_</a:t>
            </a:r>
            <a:r>
              <a:rPr lang="cs-CZ" sz="1400" dirty="0" err="1" smtClean="0">
                <a:hlinkClick r:id="rId8"/>
              </a:rPr>
              <a:t>obrazky.ashx</a:t>
            </a:r>
            <a:r>
              <a:rPr lang="cs-CZ" sz="1400" dirty="0" smtClean="0">
                <a:hlinkClick r:id="rId8"/>
              </a:rPr>
              <a:t>?vel=</a:t>
            </a:r>
            <a:r>
              <a:rPr lang="cs-CZ" sz="1400" dirty="0" err="1" smtClean="0">
                <a:hlinkClick r:id="rId8"/>
              </a:rPr>
              <a:t>True</a:t>
            </a:r>
            <a:r>
              <a:rPr lang="cs-CZ" sz="1400" dirty="0" smtClean="0">
                <a:hlinkClick r:id="rId8"/>
              </a:rPr>
              <a:t>&amp;id=78521126-ce07-49ff-a838-10ac368f79f2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http://www.</a:t>
            </a:r>
            <a:r>
              <a:rPr lang="cs-CZ" sz="1400" dirty="0" err="1" smtClean="0">
                <a:hlinkClick r:id="rId9"/>
              </a:rPr>
              <a:t>zavlahydyjakovice.eu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fotogal</a:t>
            </a:r>
            <a:r>
              <a:rPr lang="cs-CZ" sz="1400" dirty="0" smtClean="0">
                <a:hlinkClick r:id="rId9"/>
              </a:rPr>
              <a:t>_</a:t>
            </a:r>
            <a:r>
              <a:rPr lang="cs-CZ" sz="1400" dirty="0" err="1" smtClean="0">
                <a:hlinkClick r:id="rId9"/>
              </a:rPr>
              <a:t>obrazky.ashx</a:t>
            </a:r>
            <a:r>
              <a:rPr lang="cs-CZ" sz="1400" dirty="0" smtClean="0">
                <a:hlinkClick r:id="rId9"/>
              </a:rPr>
              <a:t>?vel=</a:t>
            </a:r>
            <a:r>
              <a:rPr lang="cs-CZ" sz="1400" dirty="0" err="1" smtClean="0">
                <a:hlinkClick r:id="rId9"/>
              </a:rPr>
              <a:t>True</a:t>
            </a:r>
            <a:r>
              <a:rPr lang="cs-CZ" sz="1400" dirty="0" smtClean="0">
                <a:hlinkClick r:id="rId9"/>
              </a:rPr>
              <a:t>&amp;id=50317378-c2d1-4fef-9ab6-6bb696b22dab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http://www.znoj-</a:t>
            </a:r>
            <a:r>
              <a:rPr lang="cs-CZ" sz="1400" dirty="0" err="1" smtClean="0">
                <a:hlinkClick r:id="rId10"/>
              </a:rPr>
              <a:t>tyden.cz</a:t>
            </a:r>
            <a:r>
              <a:rPr lang="cs-CZ" sz="1400" dirty="0" smtClean="0">
                <a:hlinkClick r:id="rId10"/>
              </a:rPr>
              <a:t>/</a:t>
            </a:r>
            <a:r>
              <a:rPr lang="cs-CZ" sz="1400" dirty="0" err="1" smtClean="0">
                <a:hlinkClick r:id="rId10"/>
              </a:rPr>
              <a:t>upload</a:t>
            </a:r>
            <a:r>
              <a:rPr lang="cs-CZ" sz="1400" dirty="0" smtClean="0">
                <a:hlinkClick r:id="rId10"/>
              </a:rPr>
              <a:t>/zt29_10/53.jpg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http://www.</a:t>
            </a:r>
            <a:r>
              <a:rPr lang="cs-CZ" sz="1400" dirty="0" err="1" smtClean="0">
                <a:hlinkClick r:id="rId11"/>
              </a:rPr>
              <a:t>zekodyjakovice.eu</a:t>
            </a:r>
            <a:r>
              <a:rPr lang="cs-CZ" sz="1400" dirty="0" smtClean="0">
                <a:hlinkClick r:id="rId11"/>
              </a:rPr>
              <a:t>/foto/foto_large017.jpg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http://www.</a:t>
            </a:r>
            <a:r>
              <a:rPr lang="cs-CZ" sz="1400" dirty="0" err="1" smtClean="0">
                <a:hlinkClick r:id="rId12"/>
              </a:rPr>
              <a:t>ajaxdyjakovice.estranky.cz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img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original</a:t>
            </a:r>
            <a:r>
              <a:rPr lang="cs-CZ" sz="1400" dirty="0" smtClean="0">
                <a:hlinkClick r:id="rId12"/>
              </a:rPr>
              <a:t>/259/</a:t>
            </a:r>
            <a:r>
              <a:rPr lang="cs-CZ" sz="1400" dirty="0" err="1" smtClean="0">
                <a:hlinkClick r:id="rId12"/>
              </a:rPr>
              <a:t>muzi</a:t>
            </a:r>
            <a:r>
              <a:rPr lang="cs-CZ" sz="1400" dirty="0" smtClean="0">
                <a:hlinkClick r:id="rId12"/>
              </a:rPr>
              <a:t>----</a:t>
            </a:r>
            <a:r>
              <a:rPr lang="cs-CZ" sz="1400" dirty="0" err="1" smtClean="0">
                <a:hlinkClick r:id="rId12"/>
              </a:rPr>
              <a:t>muzstvo</a:t>
            </a:r>
            <a:r>
              <a:rPr lang="cs-CZ" sz="1400" dirty="0" smtClean="0">
                <a:hlinkClick r:id="rId12"/>
              </a:rPr>
              <a:t>-002.jpg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http://www.</a:t>
            </a:r>
            <a:r>
              <a:rPr lang="cs-CZ" sz="1400" dirty="0" err="1" smtClean="0">
                <a:hlinkClick r:id="rId13"/>
              </a:rPr>
              <a:t>ajaxdyjakovice.estranky.cz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img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mid</a:t>
            </a:r>
            <a:r>
              <a:rPr lang="cs-CZ" sz="1400" dirty="0" smtClean="0">
                <a:hlinkClick r:id="rId13"/>
              </a:rPr>
              <a:t>/6/tribuna.</a:t>
            </a:r>
            <a:r>
              <a:rPr lang="cs-CZ" sz="1400" dirty="0" err="1" smtClean="0">
                <a:hlinkClick r:id="rId13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http://www.</a:t>
            </a:r>
            <a:r>
              <a:rPr lang="cs-CZ" sz="1400" dirty="0" err="1" smtClean="0">
                <a:hlinkClick r:id="rId14"/>
              </a:rPr>
              <a:t>ajaxdyjakovice.estranky.cz</a:t>
            </a:r>
            <a:r>
              <a:rPr lang="cs-CZ" sz="1400" dirty="0" smtClean="0">
                <a:hlinkClick r:id="rId14"/>
              </a:rPr>
              <a:t>/</a:t>
            </a:r>
            <a:r>
              <a:rPr lang="cs-CZ" sz="1400" dirty="0" err="1" smtClean="0">
                <a:hlinkClick r:id="rId14"/>
              </a:rPr>
              <a:t>img</a:t>
            </a:r>
            <a:r>
              <a:rPr lang="cs-CZ" sz="1400" dirty="0" smtClean="0">
                <a:hlinkClick r:id="rId14"/>
              </a:rPr>
              <a:t>/portrait.1.1285848499.jpg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http://files.sdh-dyjakovice.webnode.cz/system_preview_detail_200000120-9a97c9b917-public/PC020231.JPG</a:t>
            </a:r>
            <a:endParaRPr lang="cs-CZ" sz="1400" dirty="0" smtClean="0"/>
          </a:p>
          <a:p>
            <a:r>
              <a:rPr lang="cs-CZ" sz="1400" dirty="0" smtClean="0">
                <a:hlinkClick r:id="rId16"/>
              </a:rPr>
              <a:t>http://files.sdh-dyjakovice.webnode.cz/system_preview_detail_200000328-116b21264a-public/PC020227.jpg</a:t>
            </a:r>
            <a:endParaRPr lang="cs-CZ" sz="1400" dirty="0" smtClean="0"/>
          </a:p>
          <a:p>
            <a:r>
              <a:rPr lang="cs-CZ" sz="1400" dirty="0" smtClean="0">
                <a:solidFill>
                  <a:srgbClr val="FF0000"/>
                </a:solidFill>
                <a:hlinkClick r:id="rId17"/>
              </a:rPr>
              <a:t>www.office.</a:t>
            </a:r>
            <a:r>
              <a:rPr lang="cs-CZ" sz="1400" dirty="0" err="1" smtClean="0">
                <a:solidFill>
                  <a:srgbClr val="FF0000"/>
                </a:solidFill>
                <a:hlinkClick r:id="rId17"/>
              </a:rPr>
              <a:t>microsoft.com</a:t>
            </a:r>
            <a:endParaRPr lang="cs-CZ" sz="1400" dirty="0" smtClean="0">
              <a:solidFill>
                <a:srgbClr val="FF0000"/>
              </a:solidFill>
            </a:endParaRPr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ssva.wz.cz</a:t>
            </a:r>
            <a:r>
              <a:rPr lang="cs-CZ" sz="1400" dirty="0" smtClean="0">
                <a:hlinkClick r:id="rId2"/>
              </a:rPr>
              <a:t>/fotoarchiv/2006_</a:t>
            </a:r>
            <a:r>
              <a:rPr lang="cs-CZ" sz="1400" dirty="0" err="1" smtClean="0">
                <a:hlinkClick r:id="rId2"/>
              </a:rPr>
              <a:t>rkd</a:t>
            </a:r>
            <a:r>
              <a:rPr lang="cs-CZ" sz="1400" dirty="0" smtClean="0">
                <a:hlinkClick r:id="rId2"/>
              </a:rPr>
              <a:t>_</a:t>
            </a:r>
            <a:r>
              <a:rPr lang="cs-CZ" sz="1400" dirty="0" err="1" smtClean="0">
                <a:hlinkClick r:id="rId2"/>
              </a:rPr>
              <a:t>cerven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cervenec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slides</a:t>
            </a:r>
            <a:r>
              <a:rPr lang="cs-CZ" sz="1400" dirty="0" smtClean="0">
                <a:hlinkClick r:id="rId2"/>
              </a:rPr>
              <a:t>/00_P7140170.JPG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ssva.wz.cz</a:t>
            </a:r>
            <a:r>
              <a:rPr lang="cs-CZ" sz="1400" dirty="0" smtClean="0">
                <a:hlinkClick r:id="rId3"/>
              </a:rPr>
              <a:t>/fotoarchiv/2006_</a:t>
            </a:r>
            <a:r>
              <a:rPr lang="cs-CZ" sz="1400" dirty="0" err="1" smtClean="0">
                <a:hlinkClick r:id="rId3"/>
              </a:rPr>
              <a:t>rkd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cerven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cervenec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slides</a:t>
            </a:r>
            <a:r>
              <a:rPr lang="cs-CZ" sz="1400" dirty="0" smtClean="0">
                <a:hlinkClick r:id="rId3"/>
              </a:rPr>
              <a:t>/00_P6230050.JPG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http://bystricepodlopenikem.cz/images/Myslivci.JPG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ssva.wz.cz</a:t>
            </a:r>
            <a:r>
              <a:rPr lang="cs-CZ" sz="1400" dirty="0" smtClean="0">
                <a:hlinkClick r:id="rId5"/>
              </a:rPr>
              <a:t>/fotoarchiv/2004_</a:t>
            </a:r>
            <a:r>
              <a:rPr lang="cs-CZ" sz="1400" dirty="0" err="1" smtClean="0">
                <a:hlinkClick r:id="rId5"/>
              </a:rPr>
              <a:t>topinkyada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slides</a:t>
            </a:r>
            <a:r>
              <a:rPr lang="cs-CZ" sz="1400" dirty="0" smtClean="0">
                <a:hlinkClick r:id="rId5"/>
              </a:rPr>
              <a:t>/29-2004_08_21.JPG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ssva.wz.cz</a:t>
            </a:r>
            <a:r>
              <a:rPr lang="cs-CZ" sz="1400" dirty="0" smtClean="0">
                <a:hlinkClick r:id="rId6"/>
              </a:rPr>
              <a:t>/fotoarchiv/2010_</a:t>
            </a:r>
            <a:r>
              <a:rPr lang="cs-CZ" sz="1400" dirty="0" err="1" smtClean="0">
                <a:hlinkClick r:id="rId6"/>
              </a:rPr>
              <a:t>topinkiada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slides</a:t>
            </a:r>
            <a:r>
              <a:rPr lang="cs-CZ" sz="1400" dirty="0" smtClean="0">
                <a:hlinkClick r:id="rId6"/>
              </a:rPr>
              <a:t>/46-100703.jpg</a:t>
            </a:r>
            <a:endParaRPr lang="cs-CZ" sz="1400" dirty="0" smtClean="0"/>
          </a:p>
          <a:p>
            <a:r>
              <a:rPr lang="cs-CZ" sz="1500" dirty="0" smtClean="0">
                <a:hlinkClick r:id="rId7"/>
              </a:rPr>
              <a:t>http://www.</a:t>
            </a:r>
            <a:r>
              <a:rPr lang="cs-CZ" sz="1500" dirty="0" err="1" smtClean="0">
                <a:hlinkClick r:id="rId7"/>
              </a:rPr>
              <a:t>ssva.wz.cz</a:t>
            </a:r>
            <a:r>
              <a:rPr lang="cs-CZ" sz="1500" dirty="0" smtClean="0">
                <a:hlinkClick r:id="rId7"/>
              </a:rPr>
              <a:t>/fotoarchiv/2008_hody/</a:t>
            </a:r>
            <a:r>
              <a:rPr lang="cs-CZ" sz="1500" dirty="0" err="1" smtClean="0">
                <a:hlinkClick r:id="rId7"/>
              </a:rPr>
              <a:t>slides</a:t>
            </a:r>
            <a:r>
              <a:rPr lang="cs-CZ" sz="1500" dirty="0" smtClean="0">
                <a:hlinkClick r:id="rId7"/>
              </a:rPr>
              <a:t>/19-080927.JPG</a:t>
            </a:r>
            <a:endParaRPr lang="cs-CZ" sz="1500" dirty="0" smtClean="0"/>
          </a:p>
          <a:p>
            <a:r>
              <a:rPr lang="cs-CZ" sz="1500" dirty="0" smtClean="0">
                <a:hlinkClick r:id="rId8"/>
              </a:rPr>
              <a:t>http://www.</a:t>
            </a:r>
            <a:r>
              <a:rPr lang="cs-CZ" sz="1500" dirty="0" err="1" smtClean="0">
                <a:hlinkClick r:id="rId8"/>
              </a:rPr>
              <a:t>ssva.wz.cz</a:t>
            </a:r>
            <a:r>
              <a:rPr lang="cs-CZ" sz="1500" dirty="0" smtClean="0">
                <a:hlinkClick r:id="rId8"/>
              </a:rPr>
              <a:t>/fotoarchiv/2010_</a:t>
            </a:r>
            <a:r>
              <a:rPr lang="cs-CZ" sz="1500" dirty="0" err="1" smtClean="0">
                <a:hlinkClick r:id="rId8"/>
              </a:rPr>
              <a:t>babske</a:t>
            </a:r>
            <a:r>
              <a:rPr lang="cs-CZ" sz="1500" dirty="0" smtClean="0">
                <a:hlinkClick r:id="rId8"/>
              </a:rPr>
              <a:t>_hody/</a:t>
            </a:r>
            <a:r>
              <a:rPr lang="cs-CZ" sz="1500" dirty="0" err="1" smtClean="0">
                <a:hlinkClick r:id="rId8"/>
              </a:rPr>
              <a:t>slides</a:t>
            </a:r>
            <a:r>
              <a:rPr lang="cs-CZ" sz="1500" smtClean="0">
                <a:hlinkClick r:id="rId8"/>
              </a:rPr>
              <a:t>/17-100522.JPG</a:t>
            </a:r>
            <a:endParaRPr lang="cs-CZ" sz="1500" smtClean="0"/>
          </a:p>
          <a:p>
            <a:endParaRPr lang="cs-CZ" sz="15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>
            <a:normAutofit/>
          </a:bodyPr>
          <a:lstStyle/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482</Words>
  <Application>Microsoft Office PowerPoint</Application>
  <PresentationFormat>Předvádění na obrazovce (4:3)</PresentationFormat>
  <Paragraphs>115</Paragraphs>
  <Slides>26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Snímek 1</vt:lpstr>
      <vt:lpstr>Snímek 2</vt:lpstr>
      <vt:lpstr>Místo, kde žijeme</vt:lpstr>
      <vt:lpstr>Historie</vt:lpstr>
      <vt:lpstr>Pohromy v Dyjákovicích</vt:lpstr>
      <vt:lpstr>Znak a prapor </vt:lpstr>
      <vt:lpstr>Snímek 7</vt:lpstr>
      <vt:lpstr>Obecní úřad a malá škola</vt:lpstr>
      <vt:lpstr>Kostel sv. Michala</vt:lpstr>
      <vt:lpstr>Novogotická kaple</vt:lpstr>
      <vt:lpstr>Socha Nejsvětější trojice</vt:lpstr>
      <vt:lpstr>Firmy</vt:lpstr>
      <vt:lpstr>ROHDE – výroba pecí</vt:lpstr>
      <vt:lpstr>ZÁVLAHY</vt:lpstr>
      <vt:lpstr>     ZEKO</vt:lpstr>
      <vt:lpstr>Organizace</vt:lpstr>
      <vt:lpstr>SK AJAX DYJÁKOVICE</vt:lpstr>
      <vt:lpstr>Sbor dobrovolných hasičů</vt:lpstr>
      <vt:lpstr>Myslivecké sdružení</vt:lpstr>
      <vt:lpstr>Rybářský klub</vt:lpstr>
      <vt:lpstr>Akce</vt:lpstr>
      <vt:lpstr>Topinkyáda</vt:lpstr>
      <vt:lpstr>Michalské hody</vt:lpstr>
      <vt:lpstr>Babské hody</vt:lpstr>
      <vt:lpstr>Zdroje:</vt:lpstr>
      <vt:lpstr>Zdroje: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Místo, kde žijeme</dc:title>
  <dc:creator>Hříbková Jitka</dc:creator>
  <cp:lastModifiedBy>U1</cp:lastModifiedBy>
  <cp:revision>28</cp:revision>
  <dcterms:created xsi:type="dcterms:W3CDTF">2011-04-30T12:42:23Z</dcterms:created>
  <dcterms:modified xsi:type="dcterms:W3CDTF">2013-02-21T23:43:22Z</dcterms:modified>
</cp:coreProperties>
</file>