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7" r:id="rId2"/>
    <p:sldId id="278" r:id="rId3"/>
    <p:sldId id="256" r:id="rId4"/>
    <p:sldId id="263" r:id="rId5"/>
    <p:sldId id="257" r:id="rId6"/>
    <p:sldId id="258" r:id="rId7"/>
    <p:sldId id="259" r:id="rId8"/>
    <p:sldId id="264" r:id="rId9"/>
    <p:sldId id="260" r:id="rId10"/>
    <p:sldId id="261" r:id="rId11"/>
    <p:sldId id="262" r:id="rId12"/>
    <p:sldId id="265" r:id="rId13"/>
    <p:sldId id="266" r:id="rId14"/>
    <p:sldId id="268" r:id="rId15"/>
    <p:sldId id="269" r:id="rId16"/>
    <p:sldId id="270" r:id="rId17"/>
    <p:sldId id="271" r:id="rId18"/>
    <p:sldId id="273" r:id="rId19"/>
    <p:sldId id="275" r:id="rId20"/>
    <p:sldId id="276" r:id="rId21"/>
    <p:sldId id="267" r:id="rId22"/>
    <p:sldId id="27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4411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CA6292-5EFC-4F8C-980C-F4597E5F5FA0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0BFF-7FAB-42CF-BCFE-2D433A302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ltos.cz/ke-stazeni.html" TargetMode="External"/><Relationship Id="rId13" Type="http://schemas.openxmlformats.org/officeDocument/2006/relationships/image" Target="../media/image26.jpeg"/><Relationship Id="rId3" Type="http://schemas.openxmlformats.org/officeDocument/2006/relationships/image" Target="../media/image23.gif"/><Relationship Id="rId7" Type="http://schemas.openxmlformats.org/officeDocument/2006/relationships/hyperlink" Target="http://www.eltos.cz/nasi-partneri.html" TargetMode="External"/><Relationship Id="rId12" Type="http://schemas.openxmlformats.org/officeDocument/2006/relationships/image" Target="../media/image25.jpeg"/><Relationship Id="rId2" Type="http://schemas.openxmlformats.org/officeDocument/2006/relationships/hyperlink" Target="http://www.eltos.cz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eltos.cz/reference.html" TargetMode="External"/><Relationship Id="rId11" Type="http://schemas.openxmlformats.org/officeDocument/2006/relationships/image" Target="../media/image24.jpeg"/><Relationship Id="rId5" Type="http://schemas.openxmlformats.org/officeDocument/2006/relationships/hyperlink" Target="http://www.eltos.cz/novinky.html" TargetMode="External"/><Relationship Id="rId10" Type="http://schemas.openxmlformats.org/officeDocument/2006/relationships/hyperlink" Target="http://www.eltos.cz/volna-mista.html" TargetMode="External"/><Relationship Id="rId4" Type="http://schemas.openxmlformats.org/officeDocument/2006/relationships/hyperlink" Target="http://www.eltos.cz/o-spolecnosti.html" TargetMode="External"/><Relationship Id="rId9" Type="http://schemas.openxmlformats.org/officeDocument/2006/relationships/hyperlink" Target="http://www.eltos.cz/kontakty.html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bec-hradek.cz/images/stories/2010/hody2010vyber/PA165621.JPG" TargetMode="External"/><Relationship Id="rId13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12" Type="http://schemas.openxmlformats.org/officeDocument/2006/relationships/hyperlink" Target="http://www.obec-hradek.cz/images/stories/2010/hody2010vyber/PA165717.JPG" TargetMode="External"/><Relationship Id="rId17" Type="http://schemas.openxmlformats.org/officeDocument/2006/relationships/image" Target="../media/image35.jpeg"/><Relationship Id="rId2" Type="http://schemas.openxmlformats.org/officeDocument/2006/relationships/hyperlink" Target="http://www.obec-hradek.cz/images/stories/2010/hody2010vyber/PA165296.JPG" TargetMode="External"/><Relationship Id="rId16" Type="http://schemas.openxmlformats.org/officeDocument/2006/relationships/hyperlink" Target="http://www.obec-hradek.cz/images/stories/2010/hody2010vyber/PA17611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obec-hradek.cz/images/stories/2010/hody2010vyber/PA165513.JPG" TargetMode="External"/><Relationship Id="rId11" Type="http://schemas.openxmlformats.org/officeDocument/2006/relationships/image" Target="../media/image32.jpeg"/><Relationship Id="rId5" Type="http://schemas.openxmlformats.org/officeDocument/2006/relationships/image" Target="../media/image29.jpeg"/><Relationship Id="rId15" Type="http://schemas.openxmlformats.org/officeDocument/2006/relationships/image" Target="../media/image34.jpeg"/><Relationship Id="rId10" Type="http://schemas.openxmlformats.org/officeDocument/2006/relationships/hyperlink" Target="http://www.obec-hradek.cz/images/stories/2010/hody2010vyber/PA165657.JPG" TargetMode="External"/><Relationship Id="rId4" Type="http://schemas.openxmlformats.org/officeDocument/2006/relationships/hyperlink" Target="http://www.obec-hradek.cz/images/stories/2010/hody2010vyber/PA165498.JPG" TargetMode="External"/><Relationship Id="rId9" Type="http://schemas.openxmlformats.org/officeDocument/2006/relationships/image" Target="../media/image31.jpeg"/><Relationship Id="rId14" Type="http://schemas.openxmlformats.org/officeDocument/2006/relationships/hyperlink" Target="http://www.obec-hradek.cz/images/stories/2010/hody2010vyber/PA165767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ukt.sluzby.cz/" TargetMode="External"/><Relationship Id="rId2" Type="http://schemas.openxmlformats.org/officeDocument/2006/relationships/hyperlink" Target="http://www.sklepniulicky.cz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hasicihradek.estranky.cz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noj-tyden.cz/upload/zt44_10/x16.JPG" TargetMode="External"/><Relationship Id="rId2" Type="http://schemas.openxmlformats.org/officeDocument/2006/relationships/hyperlink" Target="http://www.hasicihradek.estranky.cz/img/original/46/hasici---valtrovice-zavody-9.5.2009-02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ladyhradek.webnode.cz/" TargetMode="External"/><Relationship Id="rId4" Type="http://schemas.openxmlformats.org/officeDocument/2006/relationships/hyperlink" Target="http://www.znoj-tyden.cz/upload/zt44_10/3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VkO6 - 9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15. 1. 2011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Místo, kde žijeme - Hrádek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157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Domov je tam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MÍSTO, KDE ŽIJEME je součástí výkladové hodiny.</a:t>
            </a:r>
          </a:p>
          <a:p>
            <a:endParaRPr lang="cs-CZ" b="1" dirty="0" smtClean="0"/>
          </a:p>
          <a:p>
            <a:r>
              <a:rPr lang="cs-CZ" dirty="0" smtClean="0"/>
              <a:t>Výklad je doplněn </a:t>
            </a:r>
            <a:r>
              <a:rPr lang="cs-CZ" dirty="0" smtClean="0"/>
              <a:t>vlastními obrázky a obrázky z </a:t>
            </a:r>
            <a:r>
              <a:rPr lang="cs-CZ" dirty="0" smtClean="0"/>
              <a:t>internetu.</a:t>
            </a:r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dirty="0" smtClean="0"/>
              <a:t>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44824"/>
            <a:ext cx="9144000" cy="3562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76672"/>
            <a:ext cx="777240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Místo, kde žijeme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653136"/>
            <a:ext cx="6400800" cy="1752600"/>
          </a:xfrm>
        </p:spPr>
        <p:txBody>
          <a:bodyPr/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34411B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HRÁDEK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34411B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716016" y="5805264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2600" b="1" dirty="0" smtClean="0"/>
              <a:t>Archeologické nálezy </a:t>
            </a:r>
            <a:r>
              <a:rPr lang="cs-CZ" sz="2600" dirty="0" smtClean="0"/>
              <a:t>z okolí Hrádku dokládají lidské osídlení území již z pravěku. </a:t>
            </a:r>
          </a:p>
          <a:p>
            <a:pPr algn="just"/>
            <a:r>
              <a:rPr lang="cs-CZ" sz="2600" dirty="0" smtClean="0"/>
              <a:t>Existují archeologické nálezy z doby kamenné, železné a bronzové.</a:t>
            </a:r>
          </a:p>
          <a:p>
            <a:pPr algn="just"/>
            <a:r>
              <a:rPr lang="cs-CZ" sz="2600" b="1" dirty="0" smtClean="0"/>
              <a:t>Se vznikem přemyslovského království</a:t>
            </a:r>
            <a:r>
              <a:rPr lang="cs-CZ" sz="2600" dirty="0" smtClean="0"/>
              <a:t> se stává řeka Dyje jižní hranicí.</a:t>
            </a:r>
          </a:p>
          <a:p>
            <a:pPr algn="just"/>
            <a:r>
              <a:rPr lang="cs-CZ" sz="2600" dirty="0" smtClean="0"/>
              <a:t> Český kníže Břetislav I., vládnoucí v letech 1034 - 1055, vybudoval na přechodech řeky Dyje řetězec tvrzí - Hradů, mezi nimi i tvrz „NAGRADKU“. </a:t>
            </a:r>
          </a:p>
          <a:p>
            <a:pPr algn="just"/>
            <a:r>
              <a:rPr lang="cs-CZ" sz="2600" dirty="0" smtClean="0"/>
              <a:t>První zmínka tohoto místního názvu je v historických pramenech datována rokem 1045. </a:t>
            </a:r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  <p:pic>
        <p:nvPicPr>
          <p:cNvPr id="1026" name="Picture 2" descr="http://www.dugr.cz/imgc/image.ashx?x=nasemor&amp;s=102&amp;o=heraldika/0894hrad/zna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1152127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b="1" dirty="0" smtClean="0"/>
              <a:t>Kostel sv. Petra a Pavla </a:t>
            </a:r>
            <a:r>
              <a:rPr lang="cs-CZ" sz="1600" dirty="0" smtClean="0"/>
              <a:t>- první zmínka o farním kostele je z roku 1127. 1657 po dobytí Hrádku Švédy vypleněný, 1747 obec včetně fary a kostela vyhořely. 1761 zahájena stavba nového kostela do roku 1764, vysvěcen 1767.</a:t>
            </a:r>
          </a:p>
          <a:p>
            <a:r>
              <a:rPr lang="cs-CZ" sz="1600" b="1" dirty="0" smtClean="0"/>
              <a:t>Románská rotunda</a:t>
            </a:r>
            <a:r>
              <a:rPr lang="cs-CZ" sz="1600" dirty="0" smtClean="0"/>
              <a:t> - kaple sv. Oldřicha je nejproslulejší památkou Hrádku. Pod kaplí je hrobka s uloženými kostmi zemřelých.</a:t>
            </a:r>
          </a:p>
          <a:p>
            <a:r>
              <a:rPr lang="cs-CZ" sz="1600" b="1" dirty="0" smtClean="0"/>
              <a:t>Fara</a:t>
            </a:r>
            <a:r>
              <a:rPr lang="cs-CZ" sz="1600" dirty="0" smtClean="0"/>
              <a:t> - první zmínka sahá do roku 1227. </a:t>
            </a:r>
          </a:p>
          <a:p>
            <a:r>
              <a:rPr lang="cs-CZ" sz="1600" b="1" dirty="0" smtClean="0"/>
              <a:t>Hřbitov</a:t>
            </a:r>
            <a:r>
              <a:rPr lang="cs-CZ" sz="1600" dirty="0" smtClean="0"/>
              <a:t> - byl založen roku 1755.</a:t>
            </a:r>
          </a:p>
          <a:p>
            <a:r>
              <a:rPr lang="cs-CZ" sz="1600" b="1" dirty="0" smtClean="0"/>
              <a:t>Socha sv. Floriana</a:t>
            </a:r>
            <a:r>
              <a:rPr lang="cs-CZ" sz="1600" dirty="0" smtClean="0"/>
              <a:t> z roku 1757, patrona všech hasičů stojí na náměstí v jeho jihovýchodní části obklopena mohutnými stromy. Památka byla restaurována v roce 2000.</a:t>
            </a:r>
          </a:p>
          <a:p>
            <a:r>
              <a:rPr lang="cs-CZ" sz="1600" b="1" dirty="0" smtClean="0"/>
              <a:t>Socha sv. Jana Nepomuckého</a:t>
            </a:r>
            <a:r>
              <a:rPr lang="cs-CZ" sz="1600" dirty="0" smtClean="0"/>
              <a:t> z poloviny 18. století je umístěna naproti škole, památka byla restaurována v roce 1999.</a:t>
            </a:r>
          </a:p>
          <a:p>
            <a:r>
              <a:rPr lang="cs-CZ" sz="1600" b="1" dirty="0" smtClean="0"/>
              <a:t>Boží muka na konci</a:t>
            </a:r>
            <a:r>
              <a:rPr lang="cs-CZ" sz="1600" dirty="0" smtClean="0"/>
              <a:t> obce směrem na </a:t>
            </a:r>
            <a:r>
              <a:rPr lang="cs-CZ" sz="1600" dirty="0" err="1" smtClean="0"/>
              <a:t>Dyjákovice</a:t>
            </a:r>
            <a:r>
              <a:rPr lang="cs-CZ" sz="1600" dirty="0" smtClean="0"/>
              <a:t>  z roku 1695, byla restaurována v roce 2002.</a:t>
            </a:r>
          </a:p>
          <a:p>
            <a:r>
              <a:rPr lang="cs-CZ" sz="1600" b="1" dirty="0" smtClean="0"/>
              <a:t>Boží muka Panny Marie Bolestné</a:t>
            </a:r>
            <a:r>
              <a:rPr lang="cs-CZ" sz="1600" dirty="0" smtClean="0"/>
              <a:t> r roku 1788 u vinného sklepa v obci, byla restaurovaná 2003.</a:t>
            </a:r>
          </a:p>
          <a:p>
            <a:r>
              <a:rPr lang="cs-CZ" sz="1600" b="1" dirty="0" smtClean="0"/>
              <a:t>Sousoší Loučení Krista</a:t>
            </a:r>
            <a:r>
              <a:rPr lang="cs-CZ" sz="1600" dirty="0" smtClean="0"/>
              <a:t> s Pannou Marií z roku 1789 po kostelem, byla restaurovaná v roce 2005.</a:t>
            </a:r>
          </a:p>
          <a:p>
            <a:r>
              <a:rPr lang="cs-CZ" sz="1600" b="1" dirty="0" smtClean="0"/>
              <a:t>Kaple</a:t>
            </a:r>
            <a:r>
              <a:rPr lang="cs-CZ" sz="1600" dirty="0" smtClean="0"/>
              <a:t>, nyní zasvěcená sv. Anežce České u silnice směrem do </a:t>
            </a:r>
            <a:r>
              <a:rPr lang="cs-CZ" sz="1600" dirty="0" err="1" smtClean="0"/>
              <a:t>Jaroslavic</a:t>
            </a:r>
            <a:r>
              <a:rPr lang="cs-CZ" sz="1600" dirty="0" smtClean="0"/>
              <a:t>.</a:t>
            </a:r>
          </a:p>
          <a:p>
            <a:endParaRPr lang="cs-CZ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Obecní úřad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http://www.zivefirmy.cz/media/fotos/225263/obec-hradek_max36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844824"/>
            <a:ext cx="5715000" cy="381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3672408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 sv. Petra Pavla</a:t>
            </a:r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0" y="260648"/>
            <a:ext cx="367240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Rotunda sv. Oldřicha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362" name="Picture 2" descr="http://www.cyklo-jizni-morava.cz/file/442/Kostel%20v%20Hr%C3%A1d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799"/>
            <a:ext cx="3816424" cy="47876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4" name="Picture 4" descr="http://www.cyklo-jizni-morava.cz/file/451/Rotunda%20sv.%20Old%C5%99icha%20v%20Hr%C3%A1dk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556792"/>
            <a:ext cx="3168352" cy="47901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3672408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Kaple sv. Anežky české</a:t>
            </a:r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0" y="260648"/>
            <a:ext cx="367240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Kaplička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338" name="Picture 2" descr="sigplus_soucasnost_img8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988840"/>
            <a:ext cx="3758818" cy="4176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340" name="Picture 4" descr="sigplus_soucasnost_img1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988840"/>
            <a:ext cx="3758817" cy="4176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4042792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Fara</a:t>
            </a:r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716016" y="404664"/>
            <a:ext cx="404279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Sklepní ulička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314" name="Picture 2" descr="http://upload.wikimedia.org/wikipedia/commons/thumb/6/6d/Hr%C3%A1dek_(ZN),_fara.jpg/1024px-Hr%C3%A1dek_(ZN),_fa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420888"/>
            <a:ext cx="4320480" cy="3240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79" y="2420887"/>
            <a:ext cx="2916325" cy="32403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188640"/>
            <a:ext cx="4042792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 1. sv. války</a:t>
            </a:r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12776"/>
            <a:ext cx="2736304" cy="48411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340769"/>
            <a:ext cx="2484996" cy="48965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6768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Sousoší Loučení Krista s Pannou Marií</a:t>
            </a:r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Loučení Krista s Pannou Mari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3752850" cy="4762500"/>
          </a:xfrm>
          <a:prstGeom prst="rect">
            <a:avLst/>
          </a:prstGeom>
          <a:noFill/>
        </p:spPr>
      </p:pic>
      <p:pic>
        <p:nvPicPr>
          <p:cNvPr id="2052" name="Picture 4" descr="Socha sv. Floriána, patrona hasičů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556792"/>
            <a:ext cx="3733800" cy="4762500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44008" y="332656"/>
            <a:ext cx="382676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Socha sv. Floriána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3672408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 sv. Jana Nepomuckého</a:t>
            </a:r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578" name="Picture 2" descr="Socha sv. Jana Nepomuckéh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3743325" cy="4762500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788024" y="980728"/>
            <a:ext cx="367240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Sousoší „Velká kalvárie“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42" name="Picture 2" descr="http://mw2.google.com/mw-panoramio/photos/medium/2197526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420888"/>
            <a:ext cx="4762500" cy="3171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98776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Pieta</a:t>
            </a:r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3554" name="Picture 2" descr="Pie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3733800" cy="4762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2348880"/>
            <a:ext cx="7772400" cy="1362075"/>
          </a:xfrm>
        </p:spPr>
        <p:txBody>
          <a:bodyPr>
            <a:prstTxWarp prst="textChevronInverted">
              <a:avLst/>
            </a:prstTxWarp>
          </a:bodyPr>
          <a:lstStyle/>
          <a:p>
            <a:pPr algn="ctr"/>
            <a:r>
              <a:rPr lang="cs-CZ" u="sng" dirty="0" smtClean="0">
                <a:solidFill>
                  <a:srgbClr val="34411B"/>
                </a:solidFill>
              </a:rPr>
              <a:t>FIRMY</a:t>
            </a:r>
            <a:endParaRPr lang="cs-CZ" u="sng" dirty="0">
              <a:solidFill>
                <a:srgbClr val="34411B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274638"/>
            <a:ext cx="6203032" cy="1143000"/>
          </a:xfrm>
        </p:spPr>
        <p:txBody>
          <a:bodyPr/>
          <a:lstStyle/>
          <a:p>
            <a:pPr algn="l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AGROSPOL Hrádek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746" name="Picture 2" descr="http://firma.sluzby.cz/images/firm/001/061/227/108x70x0/logo-autobuil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6672"/>
            <a:ext cx="981075" cy="666751"/>
          </a:xfrm>
          <a:prstGeom prst="rect">
            <a:avLst/>
          </a:prstGeom>
          <a:noFill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2555776" y="1196752"/>
            <a:ext cx="4392488" cy="4320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+mj-lt"/>
                <a:ea typeface="+mj-ea"/>
                <a:cs typeface="+mj-cs"/>
              </a:rPr>
              <a:t>          Zemědělská</a:t>
            </a:r>
            <a:r>
              <a:rPr kumimoji="0" lang="cs-CZ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+mj-lt"/>
                <a:ea typeface="+mj-ea"/>
                <a:cs typeface="+mj-cs"/>
              </a:rPr>
              <a:t> a dřevozpracující firma</a:t>
            </a:r>
            <a:endParaRPr kumimoji="0" lang="cs-CZ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170" name="Picture 2" descr="http://www.sklizen-cukrove-repy.cz/pictures/mini/holmer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916832"/>
            <a:ext cx="5688632" cy="15643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2" name="Picture 4" descr="http://85.118.131.85/aaa/produkty/10769/krbove-drivi-bedny-vyrovnane-e14d64405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645024"/>
            <a:ext cx="3672408" cy="27543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Autoservis Dušan Matuška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2" name="Picture 2" descr="http://www.pneuflorian.cz/image/autoservis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916832"/>
            <a:ext cx="5743780" cy="38164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ELTOS Hrádek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9698" name="Picture 2" descr="ELTOS - kompletní dodávka stavebních prací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788" y="-136525"/>
            <a:ext cx="9525" cy="9525"/>
          </a:xfrm>
          <a:prstGeom prst="rect">
            <a:avLst/>
          </a:prstGeom>
          <a:noFill/>
        </p:spPr>
      </p:pic>
      <p:pic>
        <p:nvPicPr>
          <p:cNvPr id="29700" name="Picture 4" descr="ELTOS - kompletní dodávka stavebních prací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788" y="-136525"/>
            <a:ext cx="9525" cy="9525"/>
          </a:xfrm>
          <a:prstGeom prst="rect">
            <a:avLst/>
          </a:prstGeom>
          <a:noFill/>
        </p:spPr>
      </p:pic>
      <p:pic>
        <p:nvPicPr>
          <p:cNvPr id="29702" name="Picture 6" descr="ELTOS - kompletní dodávka stavebních prací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788" y="-136525"/>
            <a:ext cx="9525" cy="9525"/>
          </a:xfrm>
          <a:prstGeom prst="rect">
            <a:avLst/>
          </a:prstGeom>
          <a:noFill/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987824" y="1196752"/>
            <a:ext cx="3240360" cy="4320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+mj-lt"/>
                <a:ea typeface="+mj-ea"/>
                <a:cs typeface="+mj-cs"/>
              </a:rPr>
              <a:t>Elektro</a:t>
            </a:r>
            <a:r>
              <a:rPr kumimoji="0" lang="cs-CZ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+mj-lt"/>
                <a:ea typeface="+mj-ea"/>
                <a:cs typeface="+mj-cs"/>
              </a:rPr>
              <a:t> –</a:t>
            </a:r>
            <a:r>
              <a:rPr kumimoji="0" lang="cs-CZ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+mj-lt"/>
                <a:ea typeface="+mj-ea"/>
                <a:cs typeface="+mj-cs"/>
              </a:rPr>
              <a:t> topení – voda - plyn</a:t>
            </a:r>
            <a:endParaRPr kumimoji="0" lang="cs-CZ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9704" name="Picture 8" descr="ELTOS - kompletní dodávka stavebních prací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788" y="-2973388"/>
            <a:ext cx="9525" cy="9525"/>
          </a:xfrm>
          <a:prstGeom prst="rect">
            <a:avLst/>
          </a:prstGeom>
          <a:noFill/>
        </p:spPr>
      </p:pic>
      <p:pic>
        <p:nvPicPr>
          <p:cNvPr id="29705" name="Picture 9" descr="uvodni-strana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788" y="-2698750"/>
            <a:ext cx="533400" cy="295275"/>
          </a:xfrm>
          <a:prstGeom prst="rect">
            <a:avLst/>
          </a:prstGeom>
          <a:noFill/>
        </p:spPr>
      </p:pic>
      <p:pic>
        <p:nvPicPr>
          <p:cNvPr id="29706" name="Picture 10" descr="o-spolecnosti">
            <a:hlinkClick r:id="rId4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2788" y="-2698750"/>
            <a:ext cx="1000125" cy="295275"/>
          </a:xfrm>
          <a:prstGeom prst="rect">
            <a:avLst/>
          </a:prstGeom>
          <a:noFill/>
        </p:spPr>
      </p:pic>
      <p:pic>
        <p:nvPicPr>
          <p:cNvPr id="29707" name="Picture 11" descr="novinky">
            <a:hlinkClick r:id="rId5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2288" y="-2698750"/>
            <a:ext cx="638175" cy="295275"/>
          </a:xfrm>
          <a:prstGeom prst="rect">
            <a:avLst/>
          </a:prstGeom>
          <a:noFill/>
        </p:spPr>
      </p:pic>
      <p:pic>
        <p:nvPicPr>
          <p:cNvPr id="29708" name="Picture 12" descr="reference">
            <a:hlinkClick r:id="rId6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4288" y="-2698750"/>
            <a:ext cx="762000" cy="295275"/>
          </a:xfrm>
          <a:prstGeom prst="rect">
            <a:avLst/>
          </a:prstGeom>
          <a:noFill/>
        </p:spPr>
      </p:pic>
      <p:pic>
        <p:nvPicPr>
          <p:cNvPr id="29709" name="Picture 13" descr="nasi-partneri">
            <a:hlinkClick r:id="rId7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43288" y="-2698750"/>
            <a:ext cx="666750" cy="295275"/>
          </a:xfrm>
          <a:prstGeom prst="rect">
            <a:avLst/>
          </a:prstGeom>
          <a:noFill/>
        </p:spPr>
      </p:pic>
      <p:pic>
        <p:nvPicPr>
          <p:cNvPr id="29710" name="Picture 14" descr="ke-stazeni">
            <a:hlinkClick r:id="rId8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05288" y="-2698750"/>
            <a:ext cx="723900" cy="295275"/>
          </a:xfrm>
          <a:prstGeom prst="rect">
            <a:avLst/>
          </a:prstGeom>
          <a:noFill/>
        </p:spPr>
      </p:pic>
      <p:pic>
        <p:nvPicPr>
          <p:cNvPr id="29711" name="Picture 15" descr="kontakty">
            <a:hlinkClick r:id="rId9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30788" y="-2698750"/>
            <a:ext cx="723900" cy="295275"/>
          </a:xfrm>
          <a:prstGeom prst="rect">
            <a:avLst/>
          </a:prstGeom>
          <a:noFill/>
        </p:spPr>
      </p:pic>
      <p:pic>
        <p:nvPicPr>
          <p:cNvPr id="29712" name="Picture 16" descr="volna-mista">
            <a:hlinkClick r:id="rId10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6288" y="-2698750"/>
            <a:ext cx="1066800" cy="295275"/>
          </a:xfrm>
          <a:prstGeom prst="rect">
            <a:avLst/>
          </a:prstGeom>
          <a:noFill/>
        </p:spPr>
      </p:pic>
      <p:pic>
        <p:nvPicPr>
          <p:cNvPr id="29717" name="Picture 21" descr="http://www.eltos-hradek.cz/jpg/firma0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27584" y="4005064"/>
            <a:ext cx="2808312" cy="2106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19" name="Picture 23" descr="http://www.eltos-hradek.cz/jpg/firma22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27584" y="1916832"/>
            <a:ext cx="2808312" cy="1872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21" name="Picture 25" descr="http://www.eltos.cz/files/contents/dscn8114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139952" y="2204864"/>
            <a:ext cx="4248472" cy="31863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prstTxWarp prst="textStop">
              <a:avLst/>
            </a:prstTxWarp>
          </a:bodyPr>
          <a:lstStyle/>
          <a:p>
            <a:r>
              <a:rPr lang="cs-CZ" b="1" u="sng" dirty="0" smtClean="0">
                <a:solidFill>
                  <a:srgbClr val="34411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Organizace a sdružení</a:t>
            </a:r>
            <a:endParaRPr lang="cs-CZ" b="1" u="sng" dirty="0">
              <a:solidFill>
                <a:srgbClr val="34411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136339"/>
            <a:ext cx="8136904" cy="286232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/>
              <a:t>Sbor dobrovolných hasičů Hrádek</a:t>
            </a:r>
          </a:p>
          <a:p>
            <a:pPr>
              <a:buFont typeface="Arial" pitchFamily="34" charset="0"/>
              <a:buChar char="•"/>
            </a:pPr>
            <a:endParaRPr lang="cs-CZ" b="1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Hradečtí myslivci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TJ Sokol Hrádek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Krojovaná mládež Hrádek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Rybářské sdružení Hrádek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Sbor dobrovolných hasičů</a:t>
            </a:r>
            <a:endParaRPr lang="cs-CZ" u="sng" dirty="0"/>
          </a:p>
        </p:txBody>
      </p:sp>
      <p:pic>
        <p:nvPicPr>
          <p:cNvPr id="25602" name="Picture 2" descr="http://www.hasicihradek.estranky.cz/img/original/46/hasici---valtrovice-zavody-9.5.2009-02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556792"/>
            <a:ext cx="6624736" cy="4972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Krojovaná mládež Hrádek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796" name="Picture 4" descr="http://www.obec-hradek.cz/cache/thumbs/3a5d196764ac82a04c27272d9e80926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700808"/>
            <a:ext cx="1714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798" name="Picture 6" descr="http://www.obec-hradek.cz/cache/thumbs/44119db11b563928a52a57d80197ffc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1700808"/>
            <a:ext cx="1714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800" name="Picture 8" descr="http://www.obec-hradek.cz/cache/thumbs/9ce743b1e0c23e042bee71d6c002014c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1700808"/>
            <a:ext cx="1714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802" name="Picture 10" descr="http://www.obec-hradek.cz/cache/thumbs/075f634b408473bd1056f0a63fa9ae8f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00192" y="1700808"/>
            <a:ext cx="1714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804" name="Picture 12" descr="http://www.obec-hradek.cz/cache/thumbs/cea3d960b189e3b5b96fb0baf5b4cd5e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15616" y="3717032"/>
            <a:ext cx="1714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806" name="Picture 14" descr="http://www.obec-hradek.cz/cache/thumbs/5240dbaec853b6a5fae4c2f73b381ea9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843808" y="3717032"/>
            <a:ext cx="1714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808" name="Picture 16" descr="http://www.obec-hradek.cz/cache/thumbs/5313938d1a716192c4932294f42a1b2f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44008" y="3717032"/>
            <a:ext cx="1714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810" name="Picture 18" descr="http://www.obec-hradek.cz/cache/thumbs/767859ed14df2adbc409688a4e51bbaf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372200" y="3717032"/>
            <a:ext cx="1714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040560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 smtClean="0">
                <a:hlinkClick r:id="rId2"/>
              </a:rPr>
              <a:t>http://www.obec-</a:t>
            </a:r>
            <a:r>
              <a:rPr lang="cs-CZ" sz="1400" dirty="0" err="1" smtClean="0">
                <a:hlinkClick r:id="rId2"/>
              </a:rPr>
              <a:t>hradek.cz</a:t>
            </a:r>
            <a:r>
              <a:rPr lang="cs-CZ" sz="1400" dirty="0" smtClean="0">
                <a:hlinkClick r:id="rId2"/>
              </a:rPr>
              <a:t>/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www.obec-</a:t>
            </a:r>
            <a:r>
              <a:rPr lang="cs-CZ" sz="1400" dirty="0" err="1" smtClean="0">
                <a:hlinkClick r:id="rId2"/>
              </a:rPr>
              <a:t>hradek.cz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cache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thumbs</a:t>
            </a:r>
            <a:r>
              <a:rPr lang="cs-CZ" sz="1400" dirty="0" smtClean="0">
                <a:hlinkClick r:id="rId2"/>
              </a:rPr>
              <a:t>/4377154524e8e52eab3558e96bf971d1.jpg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cyklo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jizni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morava.cz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file</a:t>
            </a:r>
            <a:r>
              <a:rPr lang="cs-CZ" sz="1400" dirty="0" smtClean="0">
                <a:hlinkClick r:id="rId2"/>
              </a:rPr>
              <a:t>/442/Kostel%20v%20Hr%C3%A1dku.jpg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cyklo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jizni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morava.cz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file</a:t>
            </a:r>
            <a:r>
              <a:rPr lang="cs-CZ" sz="1400" dirty="0" smtClean="0">
                <a:hlinkClick r:id="rId2"/>
              </a:rPr>
              <a:t>/451/Rotunda%20sv.%</a:t>
            </a:r>
            <a:r>
              <a:rPr lang="cs-CZ" sz="1400" dirty="0" smtClean="0">
                <a:hlinkClick r:id="rId2"/>
              </a:rPr>
              <a:t>20Old%C5%99icha%20v%20Hr%C3%A1dku.jpg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www.obec-</a:t>
            </a:r>
            <a:r>
              <a:rPr lang="cs-CZ" sz="1400" dirty="0" err="1" smtClean="0">
                <a:hlinkClick r:id="rId2"/>
              </a:rPr>
              <a:t>hradek.cz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cache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thumbs</a:t>
            </a:r>
            <a:r>
              <a:rPr lang="cs-CZ" sz="1400" dirty="0" smtClean="0">
                <a:hlinkClick r:id="rId2"/>
              </a:rPr>
              <a:t>/ac4f3e9941f310cc5c6fc2233029ede7.jpg</a:t>
            </a:r>
          </a:p>
          <a:p>
            <a:r>
              <a:rPr lang="cs-CZ" sz="1400" dirty="0" smtClean="0">
                <a:hlinkClick r:id="rId2"/>
              </a:rPr>
              <a:t>http://www.obec-</a:t>
            </a:r>
            <a:r>
              <a:rPr lang="cs-CZ" sz="1400" dirty="0" err="1" smtClean="0">
                <a:hlinkClick r:id="rId2"/>
              </a:rPr>
              <a:t>hradek.cz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cache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thumbs</a:t>
            </a:r>
            <a:r>
              <a:rPr lang="cs-CZ" sz="1400" dirty="0" smtClean="0">
                <a:hlinkClick r:id="rId2"/>
              </a:rPr>
              <a:t>/c57f8c3d8f0b1679a9f3b2f0f35f51e3.JPG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http://upload.wikimedia.org/wikipedia/commons/thumb/6/6d/Hr%C3%A1dek_(ZN),_fara.jpg/1024px-Hr%C3%A1dek_(ZN),_</a:t>
            </a:r>
            <a:r>
              <a:rPr lang="cs-CZ" sz="1400" dirty="0" smtClean="0">
                <a:hlinkClick r:id="rId2"/>
              </a:rPr>
              <a:t>fara.jpg</a:t>
            </a:r>
          </a:p>
          <a:p>
            <a:r>
              <a:rPr lang="cs-CZ" sz="1400" dirty="0" smtClean="0">
                <a:hlinkClick r:id="rId2"/>
              </a:rPr>
              <a:t>http://www.obec-</a:t>
            </a:r>
            <a:r>
              <a:rPr lang="cs-CZ" sz="1400" dirty="0" err="1" smtClean="0">
                <a:hlinkClick r:id="rId2"/>
              </a:rPr>
              <a:t>hradek.cz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cache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thumbs</a:t>
            </a:r>
            <a:r>
              <a:rPr lang="cs-CZ" sz="1400" dirty="0" smtClean="0">
                <a:hlinkClick r:id="rId2"/>
              </a:rPr>
              <a:t>/2d9c8c16cd9d6474fd382080221b1ecf.jpg</a:t>
            </a:r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vets.cz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vpm</a:t>
            </a:r>
            <a:r>
              <a:rPr lang="cs-CZ" sz="1400" dirty="0" smtClean="0">
                <a:hlinkClick r:id="rId3"/>
              </a:rPr>
              <a:t>/foto/</a:t>
            </a:r>
            <a:r>
              <a:rPr lang="cs-CZ" sz="1400" dirty="0" err="1" smtClean="0">
                <a:hlinkClick r:id="rId3"/>
              </a:rPr>
              <a:t>mista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normal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ceska</a:t>
            </a:r>
            <a:r>
              <a:rPr lang="cs-CZ" sz="1400" dirty="0" smtClean="0">
                <a:hlinkClick r:id="rId3"/>
              </a:rPr>
              <a:t>-republika/</a:t>
            </a:r>
            <a:r>
              <a:rPr lang="cs-CZ" sz="1400" dirty="0" err="1" smtClean="0">
                <a:hlinkClick r:id="rId3"/>
              </a:rPr>
              <a:t>jihomoravsky</a:t>
            </a:r>
            <a:r>
              <a:rPr lang="cs-CZ" sz="1400" dirty="0" smtClean="0">
                <a:hlinkClick r:id="rId3"/>
              </a:rPr>
              <a:t>-kraj/</a:t>
            </a:r>
            <a:r>
              <a:rPr lang="cs-CZ" sz="1400" dirty="0" err="1" smtClean="0">
                <a:hlinkClick r:id="rId3"/>
              </a:rPr>
              <a:t>znojmo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hradek</a:t>
            </a:r>
            <a:r>
              <a:rPr lang="cs-CZ" sz="1400" dirty="0" smtClean="0">
                <a:hlinkClick r:id="rId3"/>
              </a:rPr>
              <a:t>-2509/7016_</a:t>
            </a:r>
            <a:r>
              <a:rPr lang="cs-CZ" sz="1400" dirty="0" err="1" smtClean="0">
                <a:hlinkClick r:id="rId3"/>
              </a:rPr>
              <a:t>hradek</a:t>
            </a:r>
            <a:r>
              <a:rPr lang="cs-CZ" sz="1400" dirty="0" smtClean="0">
                <a:hlinkClick r:id="rId3"/>
              </a:rPr>
              <a:t>-001-</a:t>
            </a:r>
            <a:r>
              <a:rPr lang="cs-CZ" sz="1400" dirty="0" err="1" smtClean="0">
                <a:hlinkClick r:id="rId3"/>
              </a:rPr>
              <a:t>zn.jpg</a:t>
            </a:r>
            <a:endParaRPr lang="cs-CZ" sz="1400" dirty="0" smtClean="0">
              <a:hlinkClick r:id="rId3"/>
            </a:endParaRPr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vets.cz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vpm</a:t>
            </a:r>
            <a:r>
              <a:rPr lang="cs-CZ" sz="1400" dirty="0" smtClean="0">
                <a:hlinkClick r:id="rId3"/>
              </a:rPr>
              <a:t>/foto/</a:t>
            </a:r>
            <a:r>
              <a:rPr lang="cs-CZ" sz="1400" dirty="0" err="1" smtClean="0">
                <a:hlinkClick r:id="rId3"/>
              </a:rPr>
              <a:t>mista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normal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ceska</a:t>
            </a:r>
            <a:r>
              <a:rPr lang="cs-CZ" sz="1400" dirty="0" smtClean="0">
                <a:hlinkClick r:id="rId3"/>
              </a:rPr>
              <a:t>-republika/</a:t>
            </a:r>
            <a:r>
              <a:rPr lang="cs-CZ" sz="1400" dirty="0" err="1" smtClean="0">
                <a:hlinkClick r:id="rId3"/>
              </a:rPr>
              <a:t>jihomoravsky</a:t>
            </a:r>
            <a:r>
              <a:rPr lang="cs-CZ" sz="1400" dirty="0" smtClean="0">
                <a:hlinkClick r:id="rId3"/>
              </a:rPr>
              <a:t>-kraj/</a:t>
            </a:r>
            <a:r>
              <a:rPr lang="cs-CZ" sz="1400" dirty="0" err="1" smtClean="0">
                <a:hlinkClick r:id="rId3"/>
              </a:rPr>
              <a:t>znojmo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hradek</a:t>
            </a:r>
            <a:r>
              <a:rPr lang="cs-CZ" sz="1400" dirty="0" smtClean="0">
                <a:hlinkClick r:id="rId3"/>
              </a:rPr>
              <a:t>-2509/7016_</a:t>
            </a:r>
            <a:r>
              <a:rPr lang="cs-CZ" sz="1400" dirty="0" err="1" smtClean="0">
                <a:hlinkClick r:id="rId3"/>
              </a:rPr>
              <a:t>hradek</a:t>
            </a:r>
            <a:r>
              <a:rPr lang="cs-CZ" sz="1400" dirty="0" smtClean="0">
                <a:hlinkClick r:id="rId3"/>
              </a:rPr>
              <a:t>-001-detail-1-</a:t>
            </a:r>
            <a:r>
              <a:rPr lang="cs-CZ" sz="1400" dirty="0" err="1" smtClean="0">
                <a:hlinkClick r:id="rId3"/>
              </a:rPr>
              <a:t>zn.jpg</a:t>
            </a:r>
            <a:endParaRPr lang="cs-CZ" sz="1400" dirty="0" smtClean="0">
              <a:hlinkClick r:id="rId3"/>
            </a:endParaRPr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mw2.google.com/</a:t>
            </a:r>
            <a:r>
              <a:rPr lang="cs-CZ" sz="1400" dirty="0" err="1" smtClean="0">
                <a:hlinkClick r:id="rId3"/>
              </a:rPr>
              <a:t>mw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panoramio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photos</a:t>
            </a:r>
            <a:r>
              <a:rPr lang="cs-CZ" sz="1400" dirty="0" smtClean="0">
                <a:hlinkClick r:id="rId3"/>
              </a:rPr>
              <a:t>/medium/21975268.jpg</a:t>
            </a:r>
          </a:p>
          <a:p>
            <a:r>
              <a:rPr lang="cs-CZ" sz="1400" dirty="0" smtClean="0">
                <a:hlinkClick r:id="rId3"/>
              </a:rPr>
              <a:t>https://</a:t>
            </a:r>
            <a:r>
              <a:rPr lang="cs-CZ" sz="1400" dirty="0" smtClean="0">
                <a:hlinkClick r:id="rId3"/>
              </a:rPr>
              <a:t>encrypted-tbn1.gstatic.com/images?q=tbn:ANd9GcQp4VKxtK39S0qri4LGcxfyIMWF35wYDM8M9UReY7PtF52cb2Nn</a:t>
            </a:r>
          </a:p>
          <a:p>
            <a:r>
              <a:rPr lang="cs-CZ" sz="1400" dirty="0" smtClean="0">
                <a:hlinkClick r:id="rId3"/>
              </a:rPr>
              <a:t>http://www.sklizen-</a:t>
            </a:r>
            <a:r>
              <a:rPr lang="cs-CZ" sz="1400" dirty="0" err="1" smtClean="0">
                <a:hlinkClick r:id="rId3"/>
              </a:rPr>
              <a:t>cukrove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repy.cz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pictures</a:t>
            </a:r>
            <a:r>
              <a:rPr lang="cs-CZ" sz="1400" dirty="0" smtClean="0">
                <a:hlinkClick r:id="rId3"/>
              </a:rPr>
              <a:t>/mini/holmer4.jpg</a:t>
            </a:r>
            <a:endParaRPr lang="cs-CZ" sz="1400" dirty="0" smtClean="0">
              <a:hlinkClick r:id="rId3"/>
            </a:endParaRPr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85.118.131.85/</a:t>
            </a:r>
            <a:r>
              <a:rPr lang="cs-CZ" sz="1400" dirty="0" err="1" smtClean="0">
                <a:hlinkClick r:id="rId3"/>
              </a:rPr>
              <a:t>aaa</a:t>
            </a:r>
            <a:r>
              <a:rPr lang="cs-CZ" sz="1400" dirty="0" smtClean="0">
                <a:hlinkClick r:id="rId3"/>
              </a:rPr>
              <a:t>/produkty/10769/</a:t>
            </a:r>
            <a:r>
              <a:rPr lang="cs-CZ" sz="1400" dirty="0" err="1" smtClean="0">
                <a:hlinkClick r:id="rId3"/>
              </a:rPr>
              <a:t>krbove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drivi</a:t>
            </a:r>
            <a:r>
              <a:rPr lang="cs-CZ" sz="1400" dirty="0" smtClean="0">
                <a:hlinkClick r:id="rId3"/>
              </a:rPr>
              <a:t>-bedny-</a:t>
            </a:r>
            <a:r>
              <a:rPr lang="cs-CZ" sz="1400" dirty="0" err="1" smtClean="0">
                <a:hlinkClick r:id="rId3"/>
              </a:rPr>
              <a:t>vyrovnane</a:t>
            </a:r>
            <a:r>
              <a:rPr lang="cs-CZ" sz="1400" dirty="0" smtClean="0">
                <a:hlinkClick r:id="rId3"/>
              </a:rPr>
              <a:t>-e14d64405c.jpg</a:t>
            </a:r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pneuflorian.cz</a:t>
            </a:r>
            <a:r>
              <a:rPr lang="cs-CZ" sz="1400" dirty="0" smtClean="0">
                <a:hlinkClick r:id="rId3"/>
              </a:rPr>
              <a:t>/image/autoservis2.jpg</a:t>
            </a: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eltos.cz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UserFiles</a:t>
            </a:r>
            <a:r>
              <a:rPr lang="cs-CZ" sz="1400" dirty="0" smtClean="0">
                <a:hlinkClick r:id="rId3"/>
              </a:rPr>
              <a:t>/Image/53acb787e2a44205ac016a06f6518526.jpg</a:t>
            </a:r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eltos.cz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files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contents</a:t>
            </a:r>
            <a:r>
              <a:rPr lang="cs-CZ" sz="1400" dirty="0" smtClean="0">
                <a:hlinkClick r:id="rId3"/>
              </a:rPr>
              <a:t>/b2b8dd67a23b96dc74961e7a87a1d81d.JPG</a:t>
            </a:r>
          </a:p>
          <a:p>
            <a:r>
              <a:rPr lang="cs-CZ" sz="1400" smtClean="0">
                <a:hlinkClick r:id="rId4"/>
              </a:rPr>
              <a:t>www.hasicihradek.estranky.cz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 smtClean="0">
                <a:hlinkClick r:id="rId2"/>
              </a:rPr>
              <a:t>://www.</a:t>
            </a:r>
            <a:r>
              <a:rPr lang="cs-CZ" sz="1400" dirty="0" err="1" smtClean="0">
                <a:hlinkClick r:id="rId2"/>
              </a:rPr>
              <a:t>hasicihradek.estranky.cz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img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original</a:t>
            </a:r>
            <a:r>
              <a:rPr lang="cs-CZ" sz="1400" dirty="0" smtClean="0">
                <a:hlinkClick r:id="rId2"/>
              </a:rPr>
              <a:t>/46/</a:t>
            </a:r>
            <a:r>
              <a:rPr lang="cs-CZ" sz="1400" dirty="0" err="1" smtClean="0">
                <a:hlinkClick r:id="rId2"/>
              </a:rPr>
              <a:t>hasici</a:t>
            </a:r>
            <a:r>
              <a:rPr lang="cs-CZ" sz="1400" dirty="0" smtClean="0">
                <a:hlinkClick r:id="rId2"/>
              </a:rPr>
              <a:t>---</a:t>
            </a:r>
            <a:r>
              <a:rPr lang="cs-CZ" sz="1400" dirty="0" err="1" smtClean="0">
                <a:hlinkClick r:id="rId2"/>
              </a:rPr>
              <a:t>valtrovice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zavody</a:t>
            </a:r>
            <a:r>
              <a:rPr lang="cs-CZ" sz="1400" dirty="0" smtClean="0">
                <a:hlinkClick r:id="rId2"/>
              </a:rPr>
              <a:t>-9.5.2009-026.jpg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www.znoj-</a:t>
            </a:r>
            <a:r>
              <a:rPr lang="cs-CZ" sz="1400" dirty="0" err="1" smtClean="0">
                <a:hlinkClick r:id="rId3"/>
              </a:rPr>
              <a:t>tyden.cz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upload</a:t>
            </a:r>
            <a:r>
              <a:rPr lang="cs-CZ" sz="1400" dirty="0" smtClean="0">
                <a:hlinkClick r:id="rId3"/>
              </a:rPr>
              <a:t>/zt44_10/x16.JPG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www.znoj-</a:t>
            </a:r>
            <a:r>
              <a:rPr lang="cs-CZ" sz="1400" dirty="0" err="1" smtClean="0">
                <a:hlinkClick r:id="rId4"/>
              </a:rPr>
              <a:t>tyden.cz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upload</a:t>
            </a:r>
            <a:r>
              <a:rPr lang="cs-CZ" sz="1400" dirty="0" smtClean="0">
                <a:hlinkClick r:id="rId4"/>
              </a:rPr>
              <a:t>/zt44_10/36.JPG</a:t>
            </a:r>
            <a:endParaRPr lang="cs-CZ" sz="1400" dirty="0" smtClean="0"/>
          </a:p>
          <a:p>
            <a:r>
              <a:rPr lang="cs-CZ" sz="1400" smtClean="0">
                <a:hlinkClick r:id="rId5"/>
              </a:rPr>
              <a:t>http</a:t>
            </a:r>
            <a:r>
              <a:rPr lang="cs-CZ" sz="1400" dirty="0" smtClean="0">
                <a:hlinkClick r:id="rId5"/>
              </a:rPr>
              <a:t>://</a:t>
            </a:r>
            <a:r>
              <a:rPr lang="cs-CZ" sz="1400" smtClean="0">
                <a:hlinkClick r:id="rId5"/>
              </a:rPr>
              <a:t>mladyhradek.webnode.cz</a:t>
            </a:r>
            <a:r>
              <a:rPr lang="cs-CZ" sz="1400" smtClean="0">
                <a:hlinkClick r:id="rId5"/>
              </a:rPr>
              <a:t>/</a:t>
            </a:r>
            <a:endParaRPr lang="cs-CZ" sz="1400" smtClean="0"/>
          </a:p>
          <a:p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510</Words>
  <Application>Microsoft Office PowerPoint</Application>
  <PresentationFormat>Předvádění na obrazovce (4:3)</PresentationFormat>
  <Paragraphs>100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Snímek 2</vt:lpstr>
      <vt:lpstr>Místo, kde žijeme</vt:lpstr>
      <vt:lpstr>Historie</vt:lpstr>
      <vt:lpstr>Památky </vt:lpstr>
      <vt:lpstr>Obecní úřad</vt:lpstr>
      <vt:lpstr>Kostel sv. Petra Pavla</vt:lpstr>
      <vt:lpstr>Kaple sv. Anežky české</vt:lpstr>
      <vt:lpstr>Fara</vt:lpstr>
      <vt:lpstr>Památník 1. sv. války</vt:lpstr>
      <vt:lpstr>Sousoší Loučení Krista s Pannou Marií</vt:lpstr>
      <vt:lpstr>Socha sv. Jana Nepomuckého</vt:lpstr>
      <vt:lpstr>Pieta</vt:lpstr>
      <vt:lpstr>FIRMY</vt:lpstr>
      <vt:lpstr>AGROSPOL Hrádek</vt:lpstr>
      <vt:lpstr>Autoservis Dušan Matuška</vt:lpstr>
      <vt:lpstr>ELTOS Hrádek</vt:lpstr>
      <vt:lpstr>Organizace a sdružení</vt:lpstr>
      <vt:lpstr>Sbor dobrovolných hasičů</vt:lpstr>
      <vt:lpstr>Krojovaná mládež Hrádek</vt:lpstr>
      <vt:lpstr>Zdroje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Místo, kde žijeme</dc:title>
  <dc:creator>Hříbková Jitka</dc:creator>
  <cp:lastModifiedBy>Hříbková Jitka</cp:lastModifiedBy>
  <cp:revision>23</cp:revision>
  <dcterms:created xsi:type="dcterms:W3CDTF">2011-04-30T12:42:23Z</dcterms:created>
  <dcterms:modified xsi:type="dcterms:W3CDTF">2013-02-03T10:30:58Z</dcterms:modified>
</cp:coreProperties>
</file>