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4" r:id="rId2"/>
    <p:sldId id="273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9" r:id="rId14"/>
    <p:sldId id="270" r:id="rId15"/>
    <p:sldId id="271" r:id="rId16"/>
    <p:sldId id="272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D86E5C-9F7B-4F4F-BDB1-E6E63CAEE54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3182D-8F73-4475-95EA-5320B996FD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C2E55-9B97-4935-B073-692B510083DF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20CC0-0017-4D38-9A11-5C167A4D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elkykarlov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VkO6 - 10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26. 1.</a:t>
                      </a:r>
                      <a:r>
                        <a:rPr lang="cs-CZ" sz="1300" baseline="0" dirty="0" smtClean="0">
                          <a:latin typeface="Calibri"/>
                        </a:rPr>
                        <a:t>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Místo, kde žijeme – Velký </a:t>
            </a:r>
            <a:r>
              <a:rPr lang="cs-CZ" dirty="0" err="1" smtClean="0"/>
              <a:t>Karlov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520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Domov je tam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MÍSTO, KDE ŽIJEME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vlastními obrázky a obrázky z internetu.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64904"/>
            <a:ext cx="914400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b="1" u="sng" dirty="0" smtClean="0"/>
              <a:t>Místo, kde žijeme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5373216"/>
            <a:ext cx="6400800" cy="1008112"/>
          </a:xfrm>
        </p:spPr>
        <p:txBody>
          <a:bodyPr/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VELKÝ KARLOV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860032" y="594928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99FF66"/>
          </a:solidFill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32500" lnSpcReduction="20000"/>
          </a:bodyPr>
          <a:lstStyle/>
          <a:p>
            <a:r>
              <a:rPr lang="cs-CZ" sz="5500" b="1" dirty="0" smtClean="0"/>
              <a:t>1950 – založení farmy Velký </a:t>
            </a:r>
            <a:r>
              <a:rPr lang="cs-CZ" sz="5500" b="1" dirty="0" err="1" smtClean="0"/>
              <a:t>Karlov</a:t>
            </a:r>
            <a:endParaRPr lang="cs-CZ" sz="5500" b="1" dirty="0" smtClean="0"/>
          </a:p>
          <a:p>
            <a:r>
              <a:rPr lang="cs-CZ" sz="5500" b="1" dirty="0" smtClean="0"/>
              <a:t>1953 – výstavba 7 dvojdomků (</a:t>
            </a:r>
            <a:r>
              <a:rPr lang="cs-CZ" sz="5500" b="1" dirty="0" err="1" smtClean="0"/>
              <a:t>čp</a:t>
            </a:r>
            <a:r>
              <a:rPr lang="cs-CZ" sz="5500" b="1" dirty="0" smtClean="0"/>
              <a:t>. 2 – 15)</a:t>
            </a:r>
          </a:p>
          <a:p>
            <a:r>
              <a:rPr lang="cs-CZ" sz="5500" b="1" dirty="0" smtClean="0"/>
              <a:t>1954 </a:t>
            </a:r>
            <a:r>
              <a:rPr lang="cs-CZ" sz="5500" b="1" dirty="0" smtClean="0"/>
              <a:t>– </a:t>
            </a:r>
            <a:r>
              <a:rPr lang="cs-CZ" sz="5500" b="1" dirty="0" smtClean="0"/>
              <a:t>výstavba 5 dvojdomků (</a:t>
            </a:r>
            <a:r>
              <a:rPr lang="cs-CZ" sz="5500" b="1" dirty="0" err="1" smtClean="0"/>
              <a:t>čp</a:t>
            </a:r>
            <a:r>
              <a:rPr lang="cs-CZ" sz="5500" b="1" dirty="0" smtClean="0"/>
              <a:t>. 16 </a:t>
            </a:r>
            <a:r>
              <a:rPr lang="cs-CZ" sz="5500" b="1" dirty="0" smtClean="0"/>
              <a:t>– 25) </a:t>
            </a:r>
          </a:p>
          <a:p>
            <a:r>
              <a:rPr lang="cs-CZ" sz="5500" b="1" dirty="0" smtClean="0"/>
              <a:t>1958 – výstavba 10 dvojdomků (</a:t>
            </a:r>
            <a:r>
              <a:rPr lang="cs-CZ" sz="5500" b="1" dirty="0" err="1" smtClean="0"/>
              <a:t>čp</a:t>
            </a:r>
            <a:r>
              <a:rPr lang="cs-CZ" sz="5500" b="1" dirty="0" smtClean="0"/>
              <a:t>. 46 – 61</a:t>
            </a:r>
            <a:r>
              <a:rPr lang="cs-CZ" sz="5500" b="1" dirty="0" smtClean="0"/>
              <a:t>, 63, 65, 67, 69</a:t>
            </a:r>
            <a:r>
              <a:rPr lang="cs-CZ" sz="5500" b="1" dirty="0" smtClean="0"/>
              <a:t>)</a:t>
            </a:r>
            <a:br>
              <a:rPr lang="cs-CZ" sz="5500" b="1" dirty="0" smtClean="0"/>
            </a:br>
            <a:r>
              <a:rPr lang="cs-CZ" sz="5500" b="1" dirty="0" smtClean="0"/>
              <a:t>          </a:t>
            </a:r>
            <a:r>
              <a:rPr lang="cs-CZ" sz="5500" b="1" dirty="0" smtClean="0"/>
              <a:t> </a:t>
            </a:r>
            <a:r>
              <a:rPr lang="cs-CZ" sz="5500" b="1" dirty="0" smtClean="0"/>
              <a:t>–  </a:t>
            </a:r>
            <a:r>
              <a:rPr lang="cs-CZ" sz="5500" b="1" dirty="0" smtClean="0"/>
              <a:t>rozhodnutí o přípustnosti výstavby sídliště </a:t>
            </a:r>
            <a:r>
              <a:rPr lang="cs-CZ" sz="5500" b="1" dirty="0" smtClean="0"/>
              <a:t>(56 </a:t>
            </a:r>
            <a:r>
              <a:rPr lang="cs-CZ" sz="5500" b="1" dirty="0" err="1" smtClean="0"/>
              <a:t>b.j</a:t>
            </a:r>
            <a:r>
              <a:rPr lang="cs-CZ" sz="5500" b="1" dirty="0" smtClean="0"/>
              <a:t>., </a:t>
            </a:r>
            <a:r>
              <a:rPr lang="cs-CZ" sz="5500" b="1" dirty="0" smtClean="0"/>
              <a:t>ZŠ</a:t>
            </a:r>
            <a:r>
              <a:rPr lang="cs-CZ" sz="5500" b="1" dirty="0" smtClean="0"/>
              <a:t>, </a:t>
            </a:r>
            <a:r>
              <a:rPr lang="cs-CZ" sz="5500" b="1" dirty="0" smtClean="0"/>
              <a:t>jesle, MŠ, SOV, vodovod,  kanalizace, MK, rozvodná     </a:t>
            </a:r>
          </a:p>
          <a:p>
            <a:pPr>
              <a:buNone/>
            </a:pPr>
            <a:r>
              <a:rPr lang="cs-CZ" sz="5500" b="1" dirty="0" smtClean="0"/>
              <a:t>                       síť </a:t>
            </a:r>
            <a:r>
              <a:rPr lang="cs-CZ" sz="5500" b="1" dirty="0" err="1" smtClean="0"/>
              <a:t>Nn</a:t>
            </a:r>
            <a:r>
              <a:rPr lang="cs-CZ" sz="5500" b="1" dirty="0" smtClean="0"/>
              <a:t>,VO)</a:t>
            </a:r>
            <a:r>
              <a:rPr lang="cs-CZ" sz="5500" b="1" dirty="0" smtClean="0"/>
              <a:t/>
            </a:r>
            <a:br>
              <a:rPr lang="cs-CZ" sz="5500" b="1" dirty="0" smtClean="0"/>
            </a:br>
            <a:r>
              <a:rPr lang="cs-CZ" sz="5500" b="1" dirty="0" smtClean="0"/>
              <a:t>           </a:t>
            </a:r>
            <a:r>
              <a:rPr lang="cs-CZ" sz="5500" b="1" dirty="0" smtClean="0"/>
              <a:t>– vybudováno </a:t>
            </a:r>
            <a:r>
              <a:rPr lang="cs-CZ" sz="5500" b="1" dirty="0" smtClean="0"/>
              <a:t>fotbalové hřiště</a:t>
            </a:r>
          </a:p>
          <a:p>
            <a:r>
              <a:rPr lang="cs-CZ" sz="5500" b="1" dirty="0" smtClean="0"/>
              <a:t>1974 </a:t>
            </a:r>
            <a:r>
              <a:rPr lang="cs-CZ" sz="5500" b="1" dirty="0" smtClean="0"/>
              <a:t>–</a:t>
            </a:r>
            <a:r>
              <a:rPr lang="cs-CZ" sz="5500" b="1" dirty="0" smtClean="0"/>
              <a:t> </a:t>
            </a:r>
            <a:r>
              <a:rPr lang="cs-CZ" sz="5500" b="1" dirty="0" smtClean="0"/>
              <a:t>kolaudace 32 </a:t>
            </a:r>
            <a:r>
              <a:rPr lang="cs-CZ" sz="5500" b="1" dirty="0" err="1" smtClean="0"/>
              <a:t>b.j</a:t>
            </a:r>
            <a:r>
              <a:rPr lang="cs-CZ" sz="5500" b="1" dirty="0" smtClean="0"/>
              <a:t>. (</a:t>
            </a:r>
            <a:r>
              <a:rPr lang="cs-CZ" sz="5500" b="1" dirty="0" err="1" smtClean="0"/>
              <a:t>čp</a:t>
            </a:r>
            <a:r>
              <a:rPr lang="cs-CZ" sz="5500" b="1" dirty="0" smtClean="0"/>
              <a:t>. 71 </a:t>
            </a:r>
            <a:r>
              <a:rPr lang="cs-CZ" sz="5500" b="1" dirty="0" smtClean="0"/>
              <a:t>-125</a:t>
            </a:r>
            <a:r>
              <a:rPr lang="cs-CZ" sz="5500" b="1" dirty="0" smtClean="0"/>
              <a:t>)</a:t>
            </a:r>
            <a:br>
              <a:rPr lang="cs-CZ" sz="5500" b="1" dirty="0" smtClean="0"/>
            </a:br>
            <a:r>
              <a:rPr lang="cs-CZ" sz="5500" b="1" dirty="0" smtClean="0"/>
              <a:t>          </a:t>
            </a:r>
            <a:r>
              <a:rPr lang="cs-CZ" sz="5500" b="1" dirty="0" smtClean="0"/>
              <a:t>–</a:t>
            </a:r>
            <a:r>
              <a:rPr lang="cs-CZ" sz="5500" b="1" dirty="0" smtClean="0"/>
              <a:t> </a:t>
            </a:r>
            <a:r>
              <a:rPr lang="cs-CZ" sz="5500" b="1" dirty="0" smtClean="0"/>
              <a:t>předání vodojemu do užívání</a:t>
            </a:r>
            <a:br>
              <a:rPr lang="cs-CZ" sz="5500" b="1" dirty="0" smtClean="0"/>
            </a:br>
            <a:r>
              <a:rPr lang="cs-CZ" sz="5500" b="1" dirty="0" smtClean="0"/>
              <a:t>          </a:t>
            </a:r>
            <a:r>
              <a:rPr lang="cs-CZ" sz="5500" b="1" dirty="0" smtClean="0"/>
              <a:t>– </a:t>
            </a:r>
            <a:r>
              <a:rPr lang="cs-CZ" sz="5500" b="1" dirty="0" smtClean="0"/>
              <a:t>předání SOV do užívání (obchod, hospoda, sál , MNV, ubytovna pro  řidiče</a:t>
            </a:r>
            <a:r>
              <a:rPr lang="cs-CZ" sz="5500" b="1" dirty="0" smtClean="0"/>
              <a:t>, služby</a:t>
            </a:r>
            <a:r>
              <a:rPr lang="cs-CZ" sz="5500" b="1" dirty="0" smtClean="0"/>
              <a:t>)</a:t>
            </a:r>
          </a:p>
          <a:p>
            <a:r>
              <a:rPr lang="cs-CZ" sz="5500" b="1" dirty="0" smtClean="0"/>
              <a:t>1975 – v akci „Z“ vybudované šatny pro TJ a postavena garáž pro autobus  </a:t>
            </a:r>
          </a:p>
          <a:p>
            <a:r>
              <a:rPr lang="cs-CZ" sz="5500" b="1" dirty="0" smtClean="0"/>
              <a:t>1977 – postaven první rodinný domek soukromým stavebníkem. </a:t>
            </a:r>
            <a:br>
              <a:rPr lang="cs-CZ" sz="5500" b="1" dirty="0" smtClean="0"/>
            </a:br>
            <a:r>
              <a:rPr lang="cs-CZ" sz="5500" b="1" dirty="0" smtClean="0"/>
              <a:t/>
            </a:r>
            <a:br>
              <a:rPr lang="cs-CZ" sz="5500" b="1" dirty="0" smtClean="0"/>
            </a:br>
            <a:r>
              <a:rPr lang="cs-CZ" sz="5500" b="1" dirty="0" smtClean="0"/>
              <a:t/>
            </a:r>
            <a:br>
              <a:rPr lang="cs-CZ" sz="5500" b="1" dirty="0" smtClean="0"/>
            </a:br>
            <a:r>
              <a:rPr lang="cs-CZ" sz="5500" b="1" dirty="0" smtClean="0"/>
              <a:t/>
            </a:r>
            <a:br>
              <a:rPr lang="cs-CZ" sz="5500" b="1" dirty="0" smtClean="0"/>
            </a:br>
            <a:endParaRPr lang="cs-CZ" sz="5500" b="1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Historické fotografie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http://www.velkykarlov.cz/image.php?nid=1138&amp;oid=108675&amp;width=9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4248472" cy="29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 descr="http://www.velkykarlov.cz/image.php?nid=1138&amp;oid=108679&amp;width=9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519833"/>
            <a:ext cx="4176464" cy="29056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4248472" cy="114300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Základní škola</a:t>
            </a:r>
            <a:endParaRPr lang="cs-CZ" sz="1800" b="1" dirty="0"/>
          </a:p>
        </p:txBody>
      </p:sp>
      <p:pic>
        <p:nvPicPr>
          <p:cNvPr id="2049" name="Picture 1" descr="http://www.velkykarlov.cz/image.php?nid=1138&amp;oid=108676&amp;width=9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4248472" cy="30346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Picture 2" descr="http://www.velkykarlov.cz/image.php?nid=1138&amp;oid=108671&amp;width=9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573016"/>
            <a:ext cx="4243593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0" y="2348880"/>
            <a:ext cx="424847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Mateřská</a:t>
            </a:r>
            <a:r>
              <a:rPr kumimoji="0" lang="cs-CZ" sz="1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škola</a:t>
            </a:r>
            <a:endParaRPr kumimoji="0" lang="cs-CZ" sz="1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Současnost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10" name="Picture 6" descr="http://www.velkykarlov.cz/image.php?nid=1138&amp;oid=108722&amp;width=520&amp;height=3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4032448" cy="3024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266" name="Picture 2" descr="http://www.vina-vinarstvi.cz/obce/velky_karl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068960"/>
            <a:ext cx="4248472" cy="3186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Obecní úřad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2" name="Picture 2" descr="http://www.velkykarlov.cz/image.php?nid=1138&amp;oid=115273&amp;width=520&amp;height=3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356992"/>
            <a:ext cx="3936436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4" name="Picture 4" descr="http://www.velkykarlov.cz/image.php?nid=1138&amp;oid=220366&amp;width=520&amp;height=39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772816"/>
            <a:ext cx="3840425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4176464" cy="114300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Víceúčelové hřiště</a:t>
            </a:r>
            <a:endParaRPr lang="cs-CZ" sz="1800" b="1" dirty="0"/>
          </a:p>
        </p:txBody>
      </p:sp>
      <p:pic>
        <p:nvPicPr>
          <p:cNvPr id="19458" name="Picture 2" descr="http://www.velkykarlov.cz/image.php?nid=1138&amp;oid=876352&amp;width=520&amp;height=3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4032447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462" name="Picture 6" descr="http://www.velkykarlov.cz/image.php?nid=1138&amp;oid=108730&amp;width=520&amp;height=39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996952"/>
            <a:ext cx="4176464" cy="31323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716016" y="1772816"/>
            <a:ext cx="41764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>
                <a:latin typeface="+mj-lt"/>
                <a:ea typeface="+mj-ea"/>
                <a:cs typeface="+mj-cs"/>
              </a:rPr>
              <a:t>Travnaté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hřiště</a:t>
            </a:r>
            <a:endParaRPr kumimoji="0" lang="cs-CZ" sz="1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92896"/>
            <a:ext cx="8229600" cy="1143000"/>
          </a:xfrm>
        </p:spPr>
        <p:txBody>
          <a:bodyPr>
            <a:prstTxWarp prst="textChevronInverted">
              <a:avLst/>
            </a:prstTxWarp>
          </a:bodyPr>
          <a:lstStyle/>
          <a:p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  <a:endParaRPr lang="cs-CZ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vytápění slámou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578" name="Picture 2" descr="http://www.velkykarlov.cz/image.php?nid=1138&amp;oid=115307&amp;width=520&amp;height=3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284984"/>
            <a:ext cx="4128458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0" name="Picture 4" descr="http://www.velkykarlov.cz/image.php?nid=1138&amp;oid=115312&amp;width=520&amp;height=39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628800"/>
            <a:ext cx="4104456" cy="30783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Bioplynová stanice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www.enviport.cz/_app/Repository/yy2009/mm01/dd01/992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861048"/>
            <a:ext cx="3571875" cy="2676525"/>
          </a:xfrm>
          <a:prstGeom prst="rect">
            <a:avLst/>
          </a:prstGeom>
          <a:noFill/>
        </p:spPr>
      </p:pic>
      <p:pic>
        <p:nvPicPr>
          <p:cNvPr id="6148" name="Picture 4" descr="http://www.bioplanet.cz/uploads/image/fg29bi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268760"/>
            <a:ext cx="3562867" cy="2664296"/>
          </a:xfrm>
          <a:prstGeom prst="rect">
            <a:avLst/>
          </a:prstGeom>
          <a:noFill/>
        </p:spPr>
      </p:pic>
      <p:pic>
        <p:nvPicPr>
          <p:cNvPr id="6150" name="Picture 6" descr="http://g.denik.cz/69/0a/biostanice_velky_karlov_denik-3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268760"/>
            <a:ext cx="3456384" cy="2664296"/>
          </a:xfrm>
          <a:prstGeom prst="rect">
            <a:avLst/>
          </a:prstGeom>
          <a:noFill/>
        </p:spPr>
      </p:pic>
      <p:pic>
        <p:nvPicPr>
          <p:cNvPr id="6152" name="Picture 8" descr="http://www.bioplanet.cz/uploads/image/fg22bi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933056"/>
            <a:ext cx="3456384" cy="25907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Farma krokodýlů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8" name="Picture 8" descr="http://www.agd-jevisovice.cz/obrazky/151a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268760"/>
            <a:ext cx="6768752" cy="50765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92896"/>
            <a:ext cx="8229600" cy="1143000"/>
          </a:xfrm>
        </p:spPr>
        <p:txBody>
          <a:bodyPr>
            <a:prstTxWarp prst="textChevronInverted">
              <a:avLst/>
            </a:prstTxWarp>
          </a:bodyPr>
          <a:lstStyle/>
          <a:p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Spolky a sdružení</a:t>
            </a:r>
            <a:endParaRPr lang="cs-CZ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TJ Velký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674" name="Picture 2" descr="Nástup k utkání V.Karlov:Dyjákovi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6667500" cy="5000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Mažoretky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650" name="Picture 2" descr="http://www.velkykarlov.cz/image.php?nid=1138&amp;oid=1844580&amp;width=731&amp;height=48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7200800" cy="4761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9FF66"/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=762048&amp;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=910&amp;</a:t>
            </a:r>
            <a:r>
              <a:rPr lang="cs-CZ" sz="1400" dirty="0" err="1" smtClean="0">
                <a:hlinkClick r:id="rId2"/>
              </a:rPr>
              <a:t>height</a:t>
            </a:r>
            <a:r>
              <a:rPr lang="cs-CZ" sz="1400" dirty="0" smtClean="0">
                <a:hlinkClick r:id="rId2"/>
              </a:rPr>
              <a:t>=270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=108675&amp;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=900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=108679&amp;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=900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=108676&amp;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=900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=108671&amp;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=900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=1844580&amp;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=900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=124692&amp;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=900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velkykarlov.cz</a:t>
            </a:r>
            <a:r>
              <a:rPr lang="cs-CZ" sz="1400" dirty="0" smtClean="0">
                <a:hlinkClick r:id="rId2"/>
              </a:rPr>
              <a:t>/image.</a:t>
            </a:r>
            <a:r>
              <a:rPr lang="cs-CZ" sz="1400" dirty="0" err="1" smtClean="0">
                <a:hlinkClick r:id="rId2"/>
              </a:rPr>
              <a:t>php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nid</a:t>
            </a:r>
            <a:r>
              <a:rPr lang="cs-CZ" sz="1400" dirty="0" smtClean="0">
                <a:hlinkClick r:id="rId2"/>
              </a:rPr>
              <a:t>=1138&amp;</a:t>
            </a:r>
            <a:r>
              <a:rPr lang="cs-CZ" sz="1400" dirty="0" err="1" smtClean="0">
                <a:hlinkClick r:id="rId2"/>
              </a:rPr>
              <a:t>oid</a:t>
            </a:r>
            <a:r>
              <a:rPr lang="cs-CZ" sz="1400" dirty="0" smtClean="0">
                <a:hlinkClick r:id="rId2"/>
              </a:rPr>
              <a:t>=874557&amp;</a:t>
            </a:r>
            <a:r>
              <a:rPr lang="cs-CZ" sz="1400" dirty="0" err="1" smtClean="0">
                <a:hlinkClick r:id="rId2"/>
              </a:rPr>
              <a:t>width</a:t>
            </a:r>
            <a:r>
              <a:rPr lang="cs-CZ" sz="1400" dirty="0" smtClean="0">
                <a:hlinkClick r:id="rId2"/>
              </a:rPr>
              <a:t>=180&amp;</a:t>
            </a:r>
            <a:r>
              <a:rPr lang="cs-CZ" sz="1400" dirty="0" err="1" smtClean="0">
                <a:hlinkClick r:id="rId2"/>
              </a:rPr>
              <a:t>height</a:t>
            </a:r>
            <a:r>
              <a:rPr lang="cs-CZ" sz="1400" dirty="0" smtClean="0">
                <a:hlinkClick r:id="rId2"/>
              </a:rPr>
              <a:t>=135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agd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jevisovice.cz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obrazky</a:t>
            </a:r>
            <a:r>
              <a:rPr lang="cs-CZ" sz="1400" dirty="0" smtClean="0">
                <a:hlinkClick r:id="rId2"/>
              </a:rPr>
              <a:t>/103acz.jpg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enviport.cz</a:t>
            </a:r>
            <a:r>
              <a:rPr lang="cs-CZ" sz="1400" dirty="0" smtClean="0">
                <a:hlinkClick r:id="rId2"/>
              </a:rPr>
              <a:t>/_</a:t>
            </a:r>
            <a:r>
              <a:rPr lang="cs-CZ" sz="1400" dirty="0" err="1" smtClean="0">
                <a:hlinkClick r:id="rId2"/>
              </a:rPr>
              <a:t>app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Repository</a:t>
            </a:r>
            <a:r>
              <a:rPr lang="cs-CZ" sz="1400" dirty="0" smtClean="0">
                <a:hlinkClick r:id="rId2"/>
              </a:rPr>
              <a:t>/yy2009/mm01/dd01/99247.jpg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bioplanet.cz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uploads</a:t>
            </a:r>
            <a:r>
              <a:rPr lang="cs-CZ" sz="1400" dirty="0" smtClean="0">
                <a:hlinkClick r:id="rId2"/>
              </a:rPr>
              <a:t>/image/fg29bio.jpg</a:t>
            </a:r>
          </a:p>
          <a:p>
            <a:r>
              <a:rPr lang="cs-CZ" sz="1400" dirty="0" smtClean="0">
                <a:hlinkClick r:id="rId2"/>
              </a:rPr>
              <a:t>http://g.</a:t>
            </a:r>
            <a:r>
              <a:rPr lang="cs-CZ" sz="1400" dirty="0" err="1" smtClean="0">
                <a:hlinkClick r:id="rId2"/>
              </a:rPr>
              <a:t>denik.cz</a:t>
            </a:r>
            <a:r>
              <a:rPr lang="cs-CZ" sz="1400" dirty="0" smtClean="0">
                <a:hlinkClick r:id="rId2"/>
              </a:rPr>
              <a:t>/69/0a/</a:t>
            </a:r>
            <a:r>
              <a:rPr lang="cs-CZ" sz="1400" dirty="0" err="1" smtClean="0">
                <a:hlinkClick r:id="rId2"/>
              </a:rPr>
              <a:t>biostanice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velky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karlov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denik</a:t>
            </a:r>
            <a:r>
              <a:rPr lang="cs-CZ" sz="1400" dirty="0" smtClean="0">
                <a:hlinkClick r:id="rId2"/>
              </a:rPr>
              <a:t>-380.jpg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bioplanet.cz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uploads</a:t>
            </a:r>
            <a:r>
              <a:rPr lang="cs-CZ" sz="1400" dirty="0" smtClean="0">
                <a:hlinkClick r:id="rId2"/>
              </a:rPr>
              <a:t>/image/fg22bio.jpg</a:t>
            </a:r>
          </a:p>
          <a:p>
            <a:r>
              <a:rPr lang="cs-CZ" sz="1400" dirty="0" smtClean="0">
                <a:hlinkClick r:id="rId2"/>
              </a:rPr>
              <a:t>http://www.vina-</a:t>
            </a:r>
            <a:r>
              <a:rPr lang="cs-CZ" sz="1400" dirty="0" err="1" smtClean="0">
                <a:hlinkClick r:id="rId2"/>
              </a:rPr>
              <a:t>vinarstvi.cz</a:t>
            </a:r>
            <a:r>
              <a:rPr lang="cs-CZ" sz="1400" dirty="0" smtClean="0">
                <a:hlinkClick r:id="rId2"/>
              </a:rPr>
              <a:t>/obce/</a:t>
            </a:r>
            <a:r>
              <a:rPr lang="cs-CZ" sz="1400" dirty="0" err="1" smtClean="0">
                <a:hlinkClick r:id="rId2"/>
              </a:rPr>
              <a:t>velky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karlov.jpg</a:t>
            </a:r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225</Words>
  <Application>Microsoft Office PowerPoint</Application>
  <PresentationFormat>Předvádění na obrazovce (4:3)</PresentationFormat>
  <Paragraphs>67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Místo, kde žijeme</vt:lpstr>
      <vt:lpstr>Historie</vt:lpstr>
      <vt:lpstr>Historické fotografie</vt:lpstr>
      <vt:lpstr>Základní škola</vt:lpstr>
      <vt:lpstr>Současnost</vt:lpstr>
      <vt:lpstr>Obecní úřad</vt:lpstr>
      <vt:lpstr>Víceúčelové hřiště</vt:lpstr>
      <vt:lpstr>Zajímavosti</vt:lpstr>
      <vt:lpstr>Centrální vytápění slámou</vt:lpstr>
      <vt:lpstr>Bioplynová stanice</vt:lpstr>
      <vt:lpstr>Farma krokodýlů</vt:lpstr>
      <vt:lpstr>Spolky a sdružení</vt:lpstr>
      <vt:lpstr>TJ Velký Karlov</vt:lpstr>
      <vt:lpstr>Mažoretky</vt:lpstr>
      <vt:lpstr>Zdroje 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Místo, kde žijeme</dc:title>
  <dc:creator>Hříbková Jitka</dc:creator>
  <cp:lastModifiedBy>U1</cp:lastModifiedBy>
  <cp:revision>21</cp:revision>
  <dcterms:created xsi:type="dcterms:W3CDTF">2011-04-30T12:42:23Z</dcterms:created>
  <dcterms:modified xsi:type="dcterms:W3CDTF">2013-02-21T23:39:59Z</dcterms:modified>
</cp:coreProperties>
</file>