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73" r:id="rId3"/>
    <p:sldId id="256" r:id="rId4"/>
    <p:sldId id="269" r:id="rId5"/>
    <p:sldId id="267" r:id="rId6"/>
    <p:sldId id="268" r:id="rId7"/>
    <p:sldId id="266" r:id="rId8"/>
    <p:sldId id="265" r:id="rId9"/>
    <p:sldId id="264" r:id="rId10"/>
    <p:sldId id="263" r:id="rId11"/>
    <p:sldId id="262" r:id="rId12"/>
    <p:sldId id="261" r:id="rId13"/>
    <p:sldId id="260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2F1D00-760A-4166-A24E-1F0D96D8F53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BEED64-DA31-40CA-8A7F-1DD55D29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g.denik.cz/69/62/kridluvky_obec_vesnice_znojemsko_6_denik-100.jpg" TargetMode="External"/><Relationship Id="rId2" Type="http://schemas.openxmlformats.org/officeDocument/2006/relationships/hyperlink" Target="http://www.sodyje.cz/data/gx/kridluvk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.denik.cz/69/62/kridluvky_obec_vesnice_znojemsko_1_denik-3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Fyzik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2. 2.</a:t>
                      </a:r>
                      <a:r>
                        <a:rPr lang="cs-CZ" sz="1300" baseline="0" dirty="0" smtClean="0">
                          <a:latin typeface="Calibri"/>
                        </a:rPr>
                        <a:t>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Místo, kde žijeme - </a:t>
            </a:r>
            <a:r>
              <a:rPr lang="cs-CZ" dirty="0" err="1" smtClean="0"/>
              <a:t>Křídlůvky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57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Domov je tam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MÍSTO, KDE ŽIJEME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naskenovanými obrázky a obrázky z internetu 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Místo, kde žijeme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752600"/>
          </a:xfrm>
        </p:spPr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KŘÍDLŮVKY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314" name="Picture 2" descr="http://www.sodyje.cz/data/gx/kridluv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1943100" cy="1562100"/>
          </a:xfrm>
          <a:prstGeom prst="rect">
            <a:avLst/>
          </a:prstGeom>
          <a:noFill/>
        </p:spPr>
      </p:pic>
      <p:pic>
        <p:nvPicPr>
          <p:cNvPr id="13316" name="Picture 4" descr="http://mm.denik.cz/69/62/kridluvky_obec_vesnice_znojemsko_1_denik_clanek_so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32656"/>
            <a:ext cx="1876425" cy="2505076"/>
          </a:xfrm>
          <a:prstGeom prst="rect">
            <a:avLst/>
          </a:prstGeom>
          <a:noFill/>
        </p:spPr>
      </p:pic>
      <p:pic>
        <p:nvPicPr>
          <p:cNvPr id="13318" name="Picture 6" descr="http://mm.denik.cz/69/62/kridluvky_obec_vesnice_znojemsko_6_denik_multimedi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653136"/>
            <a:ext cx="1600200" cy="1200150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716016" y="558924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První písemná zmínka o obci pochází z roku 1255.</a:t>
            </a:r>
          </a:p>
          <a:p>
            <a:r>
              <a:rPr lang="cs-CZ" b="1" dirty="0" smtClean="0"/>
              <a:t>Pamětihodnosti</a:t>
            </a:r>
          </a:p>
          <a:p>
            <a:r>
              <a:rPr lang="cs-CZ" dirty="0" smtClean="0"/>
              <a:t>Kaple sv. Cyrila a Metoděje na návsi </a:t>
            </a:r>
          </a:p>
          <a:p>
            <a:r>
              <a:rPr lang="cs-CZ" dirty="0" smtClean="0"/>
              <a:t>Kaple sv. </a:t>
            </a:r>
            <a:r>
              <a:rPr lang="cs-CZ" dirty="0" err="1" smtClean="0"/>
              <a:t>Gorazda</a:t>
            </a:r>
            <a:r>
              <a:rPr lang="cs-CZ" dirty="0" smtClean="0"/>
              <a:t> a druhů </a:t>
            </a:r>
          </a:p>
          <a:p>
            <a:r>
              <a:rPr lang="cs-CZ" dirty="0" smtClean="0"/>
              <a:t>Zvonice na návsi </a:t>
            </a:r>
          </a:p>
          <a:p>
            <a:r>
              <a:rPr lang="cs-CZ" dirty="0" smtClean="0"/>
              <a:t>Kamenný pilíř z roku 1606 </a:t>
            </a:r>
          </a:p>
          <a:p>
            <a:r>
              <a:rPr lang="cs-CZ" dirty="0" smtClean="0"/>
              <a:t>Socha svatého Antonína z konce 18. století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HISTORIE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/>
          </a:p>
        </p:txBody>
      </p:sp>
      <p:pic>
        <p:nvPicPr>
          <p:cNvPr id="24578" name="Picture 2" descr="3491DE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2765425" cy="36877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79" name="Picture 3" descr="8F4D9B3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924944"/>
            <a:ext cx="3802062" cy="2519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4932040" y="1916832"/>
            <a:ext cx="936104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Courier New" pitchFamily="49" charset="0"/>
              </a:rPr>
              <a:t>Zvonice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5BF9D3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4176464" cy="2898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3" name="Picture 3" descr="304F706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124744"/>
            <a:ext cx="3771900" cy="2798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2051720" y="1309991"/>
            <a:ext cx="111561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28650" algn="l"/>
              </a:tabLst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Courier New" pitchFamily="49" charset="0"/>
              </a:rPr>
              <a:t>Náves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Letecký snímek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Křídlůvek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5" name="Picture 1" descr="6174D7C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44824"/>
            <a:ext cx="5753100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Nově opravený KD z bývalé ZŠ 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9" name="Picture 1" descr="215F9D7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060848"/>
            <a:ext cx="5753100" cy="3476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Současnost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3" name="Picture 1" descr="B4AD98A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348880"/>
            <a:ext cx="3216275" cy="377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 descr="1321FB6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988840"/>
            <a:ext cx="2880320" cy="41927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899592" y="1628800"/>
            <a:ext cx="201622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7180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Courier New" pitchFamily="49" charset="0"/>
              </a:rPr>
              <a:t>Kaplička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6156176" y="1412776"/>
            <a:ext cx="9361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5325" algn="l"/>
              </a:tabLst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Courier New" pitchFamily="49" charset="0"/>
              </a:rPr>
              <a:t>Zvonice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FBE1CBE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692696"/>
            <a:ext cx="3087687" cy="4533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6300192" y="5373216"/>
            <a:ext cx="1977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sv. Antonína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1EA72B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84784"/>
            <a:ext cx="4800600" cy="2806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907704" y="4581128"/>
            <a:ext cx="901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Hřbitov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ZE ŽIVOTA OBCE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1" name="Picture 1" descr="BA5887A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052736"/>
            <a:ext cx="4953000" cy="2116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6948264" y="1988840"/>
            <a:ext cx="129330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/>
              <a:t>Dětské hřiště</a:t>
            </a:r>
            <a:endParaRPr lang="cs-CZ" sz="1600" b="1" dirty="0"/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7092280" y="4406335"/>
            <a:ext cx="899592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Courier New" pitchFamily="49" charset="0"/>
              </a:rPr>
              <a:t>Hrkači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905B2FB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356992"/>
            <a:ext cx="3816424" cy="32040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 descr="B8050C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72815"/>
            <a:ext cx="4824536" cy="3170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63888" y="5229200"/>
            <a:ext cx="20674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Záplavy v roce 2002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HROBY MOHYLOVÉ KULTURY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69" name="Picture 1" descr="4327274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348880"/>
            <a:ext cx="5553075" cy="2638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968B976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4451404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1" descr="8551449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196752"/>
            <a:ext cx="3744416" cy="4387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0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sodyje.cz</a:t>
            </a:r>
            <a:r>
              <a:rPr lang="cs-CZ" sz="1600" dirty="0" smtClean="0">
                <a:hlinkClick r:id="rId2"/>
              </a:rPr>
              <a:t>/data/</a:t>
            </a:r>
            <a:r>
              <a:rPr lang="cs-CZ" sz="1600" dirty="0" err="1" smtClean="0">
                <a:hlinkClick r:id="rId2"/>
              </a:rPr>
              <a:t>gx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kridluvky.jpg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g.</a:t>
            </a:r>
            <a:r>
              <a:rPr lang="cs-CZ" sz="1600" dirty="0" err="1" smtClean="0">
                <a:hlinkClick r:id="rId3"/>
              </a:rPr>
              <a:t>denik.cz</a:t>
            </a:r>
            <a:r>
              <a:rPr lang="cs-CZ" sz="1600" dirty="0" smtClean="0">
                <a:hlinkClick r:id="rId3"/>
              </a:rPr>
              <a:t>/69/62/</a:t>
            </a:r>
            <a:r>
              <a:rPr lang="cs-CZ" sz="1600" dirty="0" err="1" smtClean="0">
                <a:hlinkClick r:id="rId3"/>
              </a:rPr>
              <a:t>kridluvky</a:t>
            </a:r>
            <a:r>
              <a:rPr lang="cs-CZ" sz="1600" dirty="0" smtClean="0">
                <a:hlinkClick r:id="rId3"/>
              </a:rPr>
              <a:t>_obec_vesnice_</a:t>
            </a:r>
            <a:r>
              <a:rPr lang="cs-CZ" sz="1600" dirty="0" err="1" smtClean="0">
                <a:hlinkClick r:id="rId3"/>
              </a:rPr>
              <a:t>znojemsko</a:t>
            </a:r>
            <a:r>
              <a:rPr lang="cs-CZ" sz="1600" dirty="0" smtClean="0">
                <a:hlinkClick r:id="rId3"/>
              </a:rPr>
              <a:t>_6_</a:t>
            </a:r>
            <a:r>
              <a:rPr lang="cs-CZ" sz="1600" dirty="0" err="1" smtClean="0">
                <a:hlinkClick r:id="rId3"/>
              </a:rPr>
              <a:t>denik</a:t>
            </a:r>
            <a:r>
              <a:rPr lang="cs-CZ" sz="1600" dirty="0" smtClean="0">
                <a:hlinkClick r:id="rId3"/>
              </a:rPr>
              <a:t>-100.jpg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g.</a:t>
            </a:r>
            <a:r>
              <a:rPr lang="cs-CZ" sz="1600" dirty="0" err="1" smtClean="0">
                <a:hlinkClick r:id="rId4"/>
              </a:rPr>
              <a:t>denik.cz</a:t>
            </a:r>
            <a:r>
              <a:rPr lang="cs-CZ" sz="1600" dirty="0" smtClean="0">
                <a:hlinkClick r:id="rId4"/>
              </a:rPr>
              <a:t>/69/62/</a:t>
            </a:r>
            <a:r>
              <a:rPr lang="cs-CZ" sz="1600" dirty="0" err="1" smtClean="0">
                <a:hlinkClick r:id="rId4"/>
              </a:rPr>
              <a:t>kridluvky</a:t>
            </a:r>
            <a:r>
              <a:rPr lang="cs-CZ" sz="1600" dirty="0" smtClean="0">
                <a:hlinkClick r:id="rId4"/>
              </a:rPr>
              <a:t>_obec_vesnice_</a:t>
            </a:r>
            <a:r>
              <a:rPr lang="cs-CZ" sz="1600" dirty="0" err="1" smtClean="0">
                <a:hlinkClick r:id="rId4"/>
              </a:rPr>
              <a:t>znojemsko</a:t>
            </a:r>
            <a:r>
              <a:rPr lang="cs-CZ" sz="1600" dirty="0" smtClean="0">
                <a:hlinkClick r:id="rId4"/>
              </a:rPr>
              <a:t>_1_</a:t>
            </a:r>
            <a:r>
              <a:rPr lang="cs-CZ" sz="1600" dirty="0" err="1" smtClean="0">
                <a:hlinkClick r:id="rId4"/>
              </a:rPr>
              <a:t>denik</a:t>
            </a:r>
            <a:r>
              <a:rPr lang="cs-CZ" sz="1600" dirty="0" smtClean="0">
                <a:hlinkClick r:id="rId4"/>
              </a:rPr>
              <a:t>-380.jpg</a:t>
            </a:r>
            <a:endParaRPr lang="cs-CZ" sz="1600" dirty="0" smtClean="0"/>
          </a:p>
          <a:p>
            <a:r>
              <a:rPr lang="cs-CZ" sz="1600" b="1" dirty="0" err="1" smtClean="0"/>
              <a:t>Křídlůvky</a:t>
            </a:r>
            <a:r>
              <a:rPr lang="cs-CZ" sz="1600" b="1" dirty="0" smtClean="0"/>
              <a:t> </a:t>
            </a:r>
            <a:r>
              <a:rPr lang="cs-CZ" sz="1600" b="1" dirty="0" smtClean="0"/>
              <a:t>– brožurka vydaná k 750. výročí založení obce </a:t>
            </a: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207</Words>
  <Application>Microsoft Office PowerPoint</Application>
  <PresentationFormat>Předvádění na obrazovce (4:3)</PresentationFormat>
  <Paragraphs>55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Místo, kde žijeme</vt:lpstr>
      <vt:lpstr>Historie</vt:lpstr>
      <vt:lpstr>HISTORIE </vt:lpstr>
      <vt:lpstr>Snímek 6</vt:lpstr>
      <vt:lpstr>Letecký snímek Křídlůvek </vt:lpstr>
      <vt:lpstr>Nově opravený KD z bývalé ZŠ  </vt:lpstr>
      <vt:lpstr>Současnost</vt:lpstr>
      <vt:lpstr>Snímek 10</vt:lpstr>
      <vt:lpstr>ZE ŽIVOTA OBCE </vt:lpstr>
      <vt:lpstr>Snímek 12</vt:lpstr>
      <vt:lpstr>HROBY MOHYLOVÉ KULTURY </vt:lpstr>
      <vt:lpstr>Snímek 14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Místo, kde žijeme</dc:title>
  <dc:creator>Hříbková Jitka</dc:creator>
  <cp:lastModifiedBy>Hříbková Jitka</cp:lastModifiedBy>
  <cp:revision>13</cp:revision>
  <dcterms:created xsi:type="dcterms:W3CDTF">2011-04-30T12:42:23Z</dcterms:created>
  <dcterms:modified xsi:type="dcterms:W3CDTF">2013-02-03T11:48:30Z</dcterms:modified>
</cp:coreProperties>
</file>