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9" r:id="rId2"/>
    <p:sldId id="268" r:id="rId3"/>
    <p:sldId id="256" r:id="rId4"/>
    <p:sldId id="257" r:id="rId5"/>
    <p:sldId id="258" r:id="rId6"/>
    <p:sldId id="266" r:id="rId7"/>
    <p:sldId id="259" r:id="rId8"/>
    <p:sldId id="261" r:id="rId9"/>
    <p:sldId id="262" r:id="rId10"/>
    <p:sldId id="263" r:id="rId11"/>
    <p:sldId id="264" r:id="rId12"/>
    <p:sldId id="265" r:id="rId13"/>
    <p:sldId id="267" r:id="rId14"/>
    <p:sldId id="26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4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F5A445-BE71-4E48-8918-0734A99DC1EF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DAA1C9-FAFC-410C-A3B1-D4C32CD312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1B70F-ECC4-4527-9FBB-C007858BE03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C2E55-9B97-4935-B073-692B510083DF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20CC0-0017-4D38-9A11-5C167A4D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C2E55-9B97-4935-B073-692B510083DF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20CC0-0017-4D38-9A11-5C167A4D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C2E55-9B97-4935-B073-692B510083DF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20CC0-0017-4D38-9A11-5C167A4D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C2E55-9B97-4935-B073-692B510083DF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20CC0-0017-4D38-9A11-5C167A4D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C2E55-9B97-4935-B073-692B510083DF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20CC0-0017-4D38-9A11-5C167A4D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C2E55-9B97-4935-B073-692B510083DF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20CC0-0017-4D38-9A11-5C167A4D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C2E55-9B97-4935-B073-692B510083DF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20CC0-0017-4D38-9A11-5C167A4D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C2E55-9B97-4935-B073-692B510083DF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20CC0-0017-4D38-9A11-5C167A4D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C2E55-9B97-4935-B073-692B510083DF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20CC0-0017-4D38-9A11-5C167A4D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C2E55-9B97-4935-B073-692B510083DF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20CC0-0017-4D38-9A11-5C167A4D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C2E55-9B97-4935-B073-692B510083DF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20CC0-0017-4D38-9A11-5C167A4D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3C2E55-9B97-4935-B073-692B510083DF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520CC0-0017-4D38-9A11-5C167A4D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valtrovice.cz/images/stories/2011/myslivci/P1060349.jpg" TargetMode="External"/><Relationship Id="rId13" Type="http://schemas.openxmlformats.org/officeDocument/2006/relationships/hyperlink" Target="http://www.valtrovice.cz/images/phocagallery/2011/hasici2011/thumbs/phoca_thumb_l_hasici%20(101).JPG" TargetMode="External"/><Relationship Id="rId3" Type="http://schemas.openxmlformats.org/officeDocument/2006/relationships/hyperlink" Target="http://www.zsdo.cz/galerie/vrata/11.jpg" TargetMode="External"/><Relationship Id="rId7" Type="http://schemas.openxmlformats.org/officeDocument/2006/relationships/hyperlink" Target="http://www.valtrovice.cz/images/stories/2011/myslivci/P1030145.jpg" TargetMode="External"/><Relationship Id="rId12" Type="http://schemas.openxmlformats.org/officeDocument/2006/relationships/hyperlink" Target="http://www.valtrovice.cz/images/phocagallery/2010/obcanci/thumbs/phoca_thumb_l_15.5.10%20(1023).JPG" TargetMode="External"/><Relationship Id="rId17" Type="http://schemas.openxmlformats.org/officeDocument/2006/relationships/hyperlink" Target="http://www.valtrovice.cz/images/phocagallery/2008/Obec/thumbs/phoca_thumb_l_28.6,08%20(1001).jpg" TargetMode="External"/><Relationship Id="rId2" Type="http://schemas.openxmlformats.org/officeDocument/2006/relationships/hyperlink" Target="http://www.valtrovice.cz/" TargetMode="External"/><Relationship Id="rId16" Type="http://schemas.openxmlformats.org/officeDocument/2006/relationships/hyperlink" Target="http://www.valtrovice.cz/images/phocagallery/2008/Obec/thumbs/phoca_thumb_l_18.10.08%20(1035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valtrovice.cz/images/stories/2010/ms/27.10.10%20%281042%29.JPG" TargetMode="External"/><Relationship Id="rId11" Type="http://schemas.openxmlformats.org/officeDocument/2006/relationships/hyperlink" Target="http://www.valtrovice.cz/images/phocagallery/2010/vanoce2010/thumbs/phoca_thumb_l_28.11.10%20(1009).JPG" TargetMode="External"/><Relationship Id="rId5" Type="http://schemas.openxmlformats.org/officeDocument/2006/relationships/hyperlink" Target="http://www.valtrovice.cz/images/stories/2010/ms/27.10.10%20%281047%29.JPG" TargetMode="External"/><Relationship Id="rId15" Type="http://schemas.openxmlformats.org/officeDocument/2006/relationships/hyperlink" Target="http://www.valtrovice.cz/images/phocagallery/2008/Obec/thumbs/phoca_thumb_l_18.10.08%20(1030).JPG" TargetMode="External"/><Relationship Id="rId10" Type="http://schemas.openxmlformats.org/officeDocument/2006/relationships/hyperlink" Target="http://www.valtrovice.cz/images/phocagallery/2009/hody/thumbs/phoca_thumb_l_hody%2019.9.09%20(1014).JPG" TargetMode="External"/><Relationship Id="rId4" Type="http://schemas.openxmlformats.org/officeDocument/2006/relationships/hyperlink" Target="http://www.femina.cz/uploads/482x301/files/ovoce_zelenina.jpg" TargetMode="External"/><Relationship Id="rId9" Type="http://schemas.openxmlformats.org/officeDocument/2006/relationships/hyperlink" Target="http://www.valtrovice.cz/images/phocagallery/2009/hasicskasoutez/thumbs/phoca_thumb_l_9.5.09%20(1003).JPG" TargetMode="External"/><Relationship Id="rId14" Type="http://schemas.openxmlformats.org/officeDocument/2006/relationships/hyperlink" Target="http://www.valtrovice.cz/images/phocagallery/2008/Obec/thumbs/phoca_thumb_l_18.10.08%20(1025)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793397" y="2996952"/>
          <a:ext cx="3866836" cy="868680"/>
        </p:xfrm>
        <a:graphic>
          <a:graphicData uri="http://schemas.openxmlformats.org/drawingml/2006/table">
            <a:tbl>
              <a:tblPr/>
              <a:tblGrid>
                <a:gridCol w="1992431"/>
                <a:gridCol w="1874405"/>
              </a:tblGrid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Autor: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latin typeface="Calibri"/>
                        </a:rPr>
                        <a:t>Mgr. Jitka Hříbková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  <a:tr h="254032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Číslo </a:t>
                      </a:r>
                      <a:r>
                        <a:rPr lang="cs-CZ" sz="1300" b="1" dirty="0" err="1">
                          <a:latin typeface="Calibri"/>
                        </a:rPr>
                        <a:t>DUMu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VkO6 - 12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Datum ověření ve </a:t>
                      </a:r>
                      <a:r>
                        <a:rPr lang="cs-CZ" sz="1300" b="1" dirty="0" smtClean="0">
                          <a:latin typeface="Calibri"/>
                        </a:rPr>
                        <a:t> výuce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9.</a:t>
                      </a:r>
                      <a:r>
                        <a:rPr lang="cs-CZ" sz="1300" baseline="0" dirty="0" smtClean="0">
                          <a:latin typeface="Calibri"/>
                        </a:rPr>
                        <a:t> 2. 2011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755576" y="5805264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/>
              <a:t>Téma:</a:t>
            </a:r>
            <a:r>
              <a:rPr lang="cs-CZ" dirty="0"/>
              <a:t> </a:t>
            </a:r>
            <a:r>
              <a:rPr lang="cs-CZ" dirty="0" smtClean="0"/>
              <a:t>Místo, kde žijeme - </a:t>
            </a:r>
            <a:r>
              <a:rPr lang="cs-CZ" dirty="0" err="1" smtClean="0"/>
              <a:t>Valtrovice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55576" y="5435932"/>
            <a:ext cx="31574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/>
              <a:t>Tématický</a:t>
            </a:r>
            <a:r>
              <a:rPr lang="cs-CZ" u="sng" dirty="0"/>
              <a:t> okruh</a:t>
            </a:r>
            <a:r>
              <a:rPr lang="cs-CZ" dirty="0"/>
              <a:t>: </a:t>
            </a:r>
            <a:r>
              <a:rPr lang="cs-CZ" dirty="0" smtClean="0"/>
              <a:t>Domov je tam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55576" y="5066600"/>
            <a:ext cx="36497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obor</a:t>
            </a:r>
            <a:r>
              <a:rPr lang="cs-CZ" dirty="0"/>
              <a:t>: </a:t>
            </a:r>
            <a:r>
              <a:rPr lang="cs-CZ" dirty="0" smtClean="0"/>
              <a:t>Výchova k občanství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55576" y="4697268"/>
            <a:ext cx="37340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oblast</a:t>
            </a:r>
            <a:r>
              <a:rPr lang="cs-CZ" dirty="0"/>
              <a:t>: Člověk a </a:t>
            </a:r>
            <a:r>
              <a:rPr lang="cs-CZ" dirty="0" smtClean="0"/>
              <a:t>společnost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55576" y="4327936"/>
            <a:ext cx="13924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Ročník</a:t>
            </a:r>
            <a:r>
              <a:rPr lang="cs-CZ" dirty="0"/>
              <a:t>: šestý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671388" y="2214156"/>
            <a:ext cx="29930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dirty="0"/>
              <a:t>Projekt: OP VK 1.4 709998205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27784" y="2466037"/>
            <a:ext cx="3858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Číslo </a:t>
            </a:r>
            <a:r>
              <a:rPr lang="cs-CZ" dirty="0"/>
              <a:t>projektu: CZ.1.07/1.4.00/21.0440</a:t>
            </a:r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32374"/>
            <a:ext cx="130492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http://zsgenklapalka.wz.cz/telowebu/obsah_soubory/logo_gra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60501" y="648957"/>
            <a:ext cx="5472608" cy="119586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99592" y="836712"/>
            <a:ext cx="7128792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/>
              <a:t>ANOTACE</a:t>
            </a:r>
          </a:p>
          <a:p>
            <a:endParaRPr lang="cs-CZ" b="1" dirty="0"/>
          </a:p>
          <a:p>
            <a:r>
              <a:rPr lang="cs-CZ" b="1" dirty="0"/>
              <a:t>Digitální výukový materiál </a:t>
            </a:r>
            <a:r>
              <a:rPr lang="cs-CZ" b="1" dirty="0" smtClean="0"/>
              <a:t>MÍSTO, KDE ŽIJEME je součástí výkladové hodiny.</a:t>
            </a:r>
          </a:p>
          <a:p>
            <a:endParaRPr lang="cs-CZ" b="1" dirty="0"/>
          </a:p>
          <a:p>
            <a:r>
              <a:rPr lang="cs-CZ" dirty="0" smtClean="0"/>
              <a:t>Výklad </a:t>
            </a:r>
            <a:r>
              <a:rPr lang="cs-CZ" dirty="0"/>
              <a:t>je doplněn </a:t>
            </a:r>
            <a:r>
              <a:rPr lang="cs-CZ" dirty="0" smtClean="0"/>
              <a:t>vlastními obrázky a obrázky z </a:t>
            </a:r>
            <a:r>
              <a:rPr lang="cs-CZ" dirty="0" smtClean="0"/>
              <a:t>internetu.</a:t>
            </a:r>
            <a:endParaRPr lang="cs-CZ" dirty="0"/>
          </a:p>
          <a:p>
            <a:endParaRPr lang="cs-CZ" b="1" dirty="0"/>
          </a:p>
          <a:p>
            <a:r>
              <a:rPr lang="cs-CZ" b="1" dirty="0"/>
              <a:t>Výukový materiál je určen pro žáky 6. </a:t>
            </a:r>
            <a:r>
              <a:rPr lang="cs-CZ" b="1" dirty="0" smtClean="0"/>
              <a:t>ročníku.</a:t>
            </a:r>
          </a:p>
          <a:p>
            <a:endParaRPr lang="cs-CZ" b="1" dirty="0"/>
          </a:p>
          <a:p>
            <a:r>
              <a:rPr lang="cs-CZ" dirty="0"/>
              <a:t>Práce je určena na interaktivní tabuli SMART Notebook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7" name="Picture 2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708921"/>
            <a:ext cx="9144000" cy="20781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908720"/>
            <a:ext cx="7772400" cy="1470025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Místo, kde žijeme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4869160"/>
            <a:ext cx="6400800" cy="1752600"/>
          </a:xfrm>
        </p:spPr>
        <p:txBody>
          <a:bodyPr/>
          <a:lstStyle/>
          <a:p>
            <a:r>
              <a:rPr lang="cs-CZ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VALTROVICE</a:t>
            </a:r>
            <a:endParaRPr lang="cs-CZ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860032" y="5805264"/>
            <a:ext cx="373603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Zpracovala: Mgr.</a:t>
            </a:r>
            <a:r>
              <a:rPr kumimoji="0" lang="cs-CZ" sz="1200" b="1" i="0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Jitka Hříbková, ZŠ </a:t>
            </a:r>
            <a:r>
              <a:rPr kumimoji="0" lang="cs-CZ" sz="1200" b="1" i="0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Dyjákovice</a:t>
            </a: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Historie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1600" b="1" dirty="0" smtClean="0"/>
              <a:t>Obec </a:t>
            </a:r>
            <a:r>
              <a:rPr lang="cs-CZ" sz="1600" b="1" dirty="0" err="1" smtClean="0"/>
              <a:t>Valtrovice</a:t>
            </a:r>
            <a:r>
              <a:rPr lang="cs-CZ" sz="1600" b="1" dirty="0" smtClean="0"/>
              <a:t> vznikla v nepamětných dobách.</a:t>
            </a:r>
          </a:p>
          <a:p>
            <a:r>
              <a:rPr lang="cs-CZ" sz="1600" b="1" dirty="0" smtClean="0"/>
              <a:t> Nejstaršími známými obyvateli </a:t>
            </a:r>
            <a:r>
              <a:rPr lang="cs-CZ" sz="1600" b="1" dirty="0" err="1" smtClean="0"/>
              <a:t>Valtrovic</a:t>
            </a:r>
            <a:r>
              <a:rPr lang="cs-CZ" sz="1600" b="1" dirty="0" smtClean="0"/>
              <a:t> a celého Podyjí byli Osové.</a:t>
            </a:r>
          </a:p>
          <a:p>
            <a:r>
              <a:rPr lang="cs-CZ" sz="1600" b="1" dirty="0" smtClean="0"/>
              <a:t>Že jsou </a:t>
            </a:r>
            <a:r>
              <a:rPr lang="cs-CZ" sz="1600" b="1" dirty="0" err="1" smtClean="0"/>
              <a:t>Valtrovice</a:t>
            </a:r>
            <a:r>
              <a:rPr lang="cs-CZ" sz="1600" b="1" dirty="0" smtClean="0"/>
              <a:t> i okolní vsi slovanského původu dokazují právě názvy těchto vsí, končící na – </a:t>
            </a:r>
            <a:r>
              <a:rPr lang="cs-CZ" sz="1600" b="1" dirty="0" err="1" smtClean="0"/>
              <a:t>ice</a:t>
            </a:r>
            <a:r>
              <a:rPr lang="cs-CZ" sz="1600" b="1" dirty="0" smtClean="0"/>
              <a:t>. </a:t>
            </a:r>
            <a:r>
              <a:rPr lang="cs-CZ" sz="1600" b="1" dirty="0" err="1" smtClean="0"/>
              <a:t>Valtrovice</a:t>
            </a:r>
            <a:r>
              <a:rPr lang="cs-CZ" sz="1600" b="1" dirty="0" smtClean="0"/>
              <a:t> se jmenovaly dříve „</a:t>
            </a:r>
            <a:r>
              <a:rPr lang="cs-CZ" sz="1600" b="1" dirty="0" err="1" smtClean="0"/>
              <a:t>Valtrubice</a:t>
            </a:r>
            <a:r>
              <a:rPr lang="cs-CZ" sz="1600" b="1" dirty="0" smtClean="0"/>
              <a:t>“ .</a:t>
            </a:r>
          </a:p>
          <a:p>
            <a:r>
              <a:rPr lang="cs-CZ" sz="1600" b="1" dirty="0" smtClean="0"/>
              <a:t>V roce 1243 vrátil král Václav I. </a:t>
            </a:r>
            <a:r>
              <a:rPr lang="cs-CZ" sz="1600" b="1" dirty="0" err="1" smtClean="0"/>
              <a:t>Michalskému</a:t>
            </a:r>
            <a:r>
              <a:rPr lang="cs-CZ" sz="1600" b="1" dirty="0" smtClean="0"/>
              <a:t> klášteru ve Znojmě dříve oddělenou ves </a:t>
            </a:r>
            <a:r>
              <a:rPr lang="cs-CZ" sz="1600" b="1" dirty="0" err="1" smtClean="0"/>
              <a:t>Valtrovice</a:t>
            </a:r>
            <a:r>
              <a:rPr lang="cs-CZ" sz="1600" b="1" dirty="0" smtClean="0"/>
              <a:t> a  od tohoto roku zůstaly </a:t>
            </a:r>
            <a:r>
              <a:rPr lang="cs-CZ" sz="1600" b="1" dirty="0" err="1" smtClean="0"/>
              <a:t>Valtrovice</a:t>
            </a:r>
            <a:r>
              <a:rPr lang="cs-CZ" sz="1600" b="1" dirty="0" smtClean="0"/>
              <a:t> klášterním majetkem, až do zrušení kláštera roku 1526.</a:t>
            </a:r>
          </a:p>
          <a:p>
            <a:r>
              <a:rPr lang="cs-CZ" sz="1600" b="1" dirty="0" smtClean="0"/>
              <a:t>Po roce 1560 se přiklonila vesnice s nejmenovaným farářem k luteránskému vyznání, což jest prokázáno i klášterním zápisem z roku 1748. </a:t>
            </a:r>
          </a:p>
          <a:p>
            <a:r>
              <a:rPr lang="cs-CZ" sz="1600" b="1" dirty="0" smtClean="0"/>
              <a:t>Ještě v roce 1633, kdy byla ves přidělena </a:t>
            </a:r>
            <a:r>
              <a:rPr lang="cs-CZ" sz="1600" b="1" dirty="0" err="1" smtClean="0"/>
              <a:t>Jaroslavicím</a:t>
            </a:r>
            <a:r>
              <a:rPr lang="cs-CZ" sz="1600" b="1" dirty="0" smtClean="0"/>
              <a:t>, byli zde téměř jen nekatolíci, kteří pochovávali své nebožtíky sami, bez faráře a stará fara zde byla opuštěna. </a:t>
            </a:r>
          </a:p>
          <a:p>
            <a:r>
              <a:rPr lang="cs-CZ" sz="1600" b="1" dirty="0" smtClean="0"/>
              <a:t>Místní kostel, který nikdy dříve neměl křtitelnici, ale přes to 3 oltáře, byl v roce 1657 zcela opuštěn.</a:t>
            </a:r>
          </a:p>
          <a:p>
            <a:r>
              <a:rPr lang="cs-CZ" sz="1600" b="1" dirty="0" err="1" smtClean="0"/>
              <a:t>Valtrovice</a:t>
            </a:r>
            <a:r>
              <a:rPr lang="cs-CZ" sz="1600" b="1" dirty="0" smtClean="0"/>
              <a:t> tedy náležely </a:t>
            </a:r>
            <a:r>
              <a:rPr lang="cs-CZ" sz="1600" b="1" dirty="0" err="1" smtClean="0"/>
              <a:t>jaroslavickému</a:t>
            </a:r>
            <a:r>
              <a:rPr lang="cs-CZ" sz="1600" b="1" dirty="0" smtClean="0"/>
              <a:t> panství.</a:t>
            </a:r>
          </a:p>
          <a:p>
            <a:r>
              <a:rPr lang="cs-CZ" sz="1600" b="1" dirty="0" smtClean="0"/>
              <a:t>Až do roku 1781 byli obyvatelé </a:t>
            </a:r>
            <a:r>
              <a:rPr lang="cs-CZ" sz="1600" b="1" dirty="0" err="1" smtClean="0"/>
              <a:t>Valtrovic</a:t>
            </a:r>
            <a:r>
              <a:rPr lang="cs-CZ" sz="1600" b="1" dirty="0" smtClean="0"/>
              <a:t>  nevolníky </a:t>
            </a:r>
            <a:r>
              <a:rPr lang="cs-CZ" sz="1600" b="1" dirty="0" err="1" smtClean="0"/>
              <a:t>Jaroslavic</a:t>
            </a:r>
            <a:r>
              <a:rPr lang="cs-CZ" sz="1600" b="1" dirty="0" smtClean="0"/>
              <a:t> a panstvu z </a:t>
            </a:r>
            <a:r>
              <a:rPr lang="cs-CZ" sz="1600" b="1" dirty="0" err="1" smtClean="0"/>
              <a:t>Jaroslavic</a:t>
            </a:r>
            <a:r>
              <a:rPr lang="cs-CZ" sz="1600" b="1" dirty="0" smtClean="0"/>
              <a:t> robotovali až do roku 1848. </a:t>
            </a:r>
          </a:p>
          <a:p>
            <a:r>
              <a:rPr lang="cs-CZ" sz="1600" b="1" dirty="0" smtClean="0"/>
              <a:t>Od tohoto roku náležely </a:t>
            </a:r>
            <a:r>
              <a:rPr lang="cs-CZ" sz="1600" b="1" dirty="0" err="1" smtClean="0"/>
              <a:t>Valtrovice</a:t>
            </a:r>
            <a:r>
              <a:rPr lang="cs-CZ" sz="1600" b="1" dirty="0" smtClean="0"/>
              <a:t> k okresnímu úřadu, později Okresnímu soudu v </a:t>
            </a:r>
            <a:r>
              <a:rPr lang="cs-CZ" sz="1600" b="1" dirty="0" err="1" smtClean="0"/>
              <a:t>Jaroslavicích</a:t>
            </a:r>
            <a:r>
              <a:rPr lang="cs-CZ" sz="1600" b="1" dirty="0" smtClean="0"/>
              <a:t> a k Okresnímu hejtmanství ve Znojmě.</a:t>
            </a:r>
          </a:p>
          <a:p>
            <a:endParaRPr lang="cs-CZ" sz="1600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8" name="Picture 8" descr="28.6,08 (1001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1412776"/>
            <a:ext cx="3816424" cy="254030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Současné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fotografie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42" name="Picture 2" descr="18.10.08 (1025)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412776"/>
            <a:ext cx="3816424" cy="28503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44" name="Picture 4" descr="18.10.08 (1030)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2" y="3861048"/>
            <a:ext cx="3816424" cy="28503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46" name="Picture 6" descr="18.10.08 (1035)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3861048"/>
            <a:ext cx="3816424" cy="28503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Kaplička na </a:t>
            </a:r>
            <a:r>
              <a:rPr lang="cs-CZ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strachotické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křižovatce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4578" name="Picture 2" descr="http://www.kaplicky.com/www/znojmo/161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1700808"/>
            <a:ext cx="5715000" cy="42862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FIRMY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3528" y="1484784"/>
            <a:ext cx="3672408" cy="42780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b="1" u="sng" dirty="0" smtClean="0"/>
              <a:t>DAN – MORAVIA AGRAR a.s.</a:t>
            </a:r>
          </a:p>
          <a:p>
            <a:pPr algn="just"/>
            <a:r>
              <a:rPr lang="cs-CZ" sz="1400" dirty="0" smtClean="0"/>
              <a:t>Předmět činnosti: zemědělská prvovýroba</a:t>
            </a:r>
          </a:p>
          <a:p>
            <a:pPr algn="just"/>
            <a:r>
              <a:rPr lang="cs-CZ" dirty="0" smtClean="0"/>
              <a:t> </a:t>
            </a:r>
          </a:p>
          <a:p>
            <a:pPr algn="just"/>
            <a:r>
              <a:rPr lang="cs-CZ" b="1" u="sng" dirty="0" smtClean="0"/>
              <a:t>ORNA s.r.o.</a:t>
            </a:r>
          </a:p>
          <a:p>
            <a:pPr algn="just"/>
            <a:r>
              <a:rPr lang="cs-CZ" sz="1400" dirty="0" smtClean="0"/>
              <a:t>Předmět činnosti:  zemědělská výroba</a:t>
            </a:r>
          </a:p>
          <a:p>
            <a:pPr algn="just"/>
            <a:endParaRPr lang="cs-CZ" dirty="0" smtClean="0"/>
          </a:p>
          <a:p>
            <a:pPr algn="just"/>
            <a:r>
              <a:rPr lang="cs-CZ" b="1" u="sng" dirty="0" smtClean="0"/>
              <a:t>Petr </a:t>
            </a:r>
            <a:r>
              <a:rPr lang="cs-CZ" b="1" u="sng" dirty="0" err="1" smtClean="0"/>
              <a:t>Jelének</a:t>
            </a:r>
            <a:endParaRPr lang="cs-CZ" b="1" u="sng" dirty="0" smtClean="0"/>
          </a:p>
          <a:p>
            <a:pPr algn="just"/>
            <a:r>
              <a:rPr lang="cs-CZ" sz="1400" dirty="0" smtClean="0"/>
              <a:t>Předmět činnosti: zemědělská výroba</a:t>
            </a:r>
          </a:p>
          <a:p>
            <a:pPr algn="just"/>
            <a:endParaRPr lang="cs-CZ" dirty="0" smtClean="0"/>
          </a:p>
          <a:p>
            <a:pPr algn="just"/>
            <a:r>
              <a:rPr lang="cs-CZ" b="1" dirty="0" smtClean="0"/>
              <a:t>Výkup ovoce, zeleniny a medu </a:t>
            </a:r>
          </a:p>
          <a:p>
            <a:pPr algn="just"/>
            <a:r>
              <a:rPr lang="cs-CZ" b="1" dirty="0" smtClean="0"/>
              <a:t>Marie </a:t>
            </a:r>
            <a:r>
              <a:rPr lang="cs-CZ" b="1" dirty="0" err="1" smtClean="0"/>
              <a:t>Siruková</a:t>
            </a:r>
            <a:endParaRPr lang="cs-CZ" b="1" dirty="0" smtClean="0"/>
          </a:p>
          <a:p>
            <a:pPr algn="just"/>
            <a:r>
              <a:rPr lang="cs-CZ" sz="1400" dirty="0" smtClean="0"/>
              <a:t>Předmět činnosti: výkup ovoce, zeleniny a medu</a:t>
            </a:r>
          </a:p>
          <a:p>
            <a:pPr algn="just"/>
            <a:endParaRPr lang="cs-CZ" dirty="0" smtClean="0"/>
          </a:p>
          <a:p>
            <a:pPr algn="just"/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4340" name="Picture 4" descr="http://www.zsdo.cz/galerie/vrata/1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1340768"/>
            <a:ext cx="3600400" cy="27003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4344" name="Picture 8" descr="http://www.femina.cz/uploads/files/ovoce_zelenin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4149080"/>
            <a:ext cx="3600400" cy="23889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44824"/>
            <a:ext cx="8229600" cy="1143000"/>
          </a:xfrm>
        </p:spPr>
        <p:txBody>
          <a:bodyPr>
            <a:prstTxWarp prst="textWave1">
              <a:avLst/>
            </a:prstTxWarp>
          </a:bodyPr>
          <a:lstStyle/>
          <a:p>
            <a:r>
              <a:rPr lang="cs-CZ" dirty="0" smtClean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Organizace a spolky</a:t>
            </a:r>
            <a:endParaRPr lang="cs-CZ" dirty="0">
              <a:ln>
                <a:solidFill>
                  <a:schemeClr val="accent6">
                    <a:lumMod val="50000"/>
                  </a:schemeClr>
                </a:solidFill>
              </a:ln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Myslivecké sdružení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482" name="Picture 2" descr="P106034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844824"/>
            <a:ext cx="3933825" cy="29432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484" name="Picture 4" descr="P1030145 (1)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2852936"/>
            <a:ext cx="3933825" cy="29432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SDH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1508" name="Picture 4" descr="9.5.09 (1003)">
            <a:hlinkClick r:id=""/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636912"/>
            <a:ext cx="4032448" cy="30243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1510" name="Picture 6" descr="hasici (101)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1628800"/>
            <a:ext cx="3933825" cy="29432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Klub žen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3554" name="Picture 2" descr="28.11.10 (1009)">
            <a:hlinkClick r:id=""/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916832"/>
            <a:ext cx="3672408" cy="27500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3556" name="Picture 4" descr="15.5.10 (1023)">
            <a:hlinkClick r:id="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3573016"/>
            <a:ext cx="4327241" cy="28803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Hodová chasa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2530" name="Picture 2" descr="hody 19.9.09 (1014)">
            <a:hlinkClick r:id=""/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556792"/>
            <a:ext cx="6086475" cy="4572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Knihovna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5602" name="Picture 2" descr="27.10.10 (1042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628800"/>
            <a:ext cx="3933825" cy="26098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5604" name="Picture 4" descr="27.10.10 (1045)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3356992"/>
            <a:ext cx="3933825" cy="26098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1800" dirty="0" smtClean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www.</a:t>
            </a:r>
            <a:r>
              <a:rPr lang="cs-CZ" sz="1800" dirty="0" err="1" smtClean="0">
                <a:hlinkClick r:id="rId2"/>
              </a:rPr>
              <a:t>valtrovice.cz</a:t>
            </a:r>
            <a:r>
              <a:rPr lang="cs-CZ" sz="1800" dirty="0" smtClean="0">
                <a:hlinkClick r:id="rId2"/>
              </a:rPr>
              <a:t>/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</a:t>
            </a:r>
            <a:r>
              <a:rPr lang="cs-CZ" sz="1800" dirty="0" smtClean="0">
                <a:hlinkClick r:id="rId3"/>
              </a:rPr>
              <a:t>://</a:t>
            </a:r>
            <a:r>
              <a:rPr lang="cs-CZ" sz="1800" dirty="0" smtClean="0">
                <a:hlinkClick r:id="rId3"/>
              </a:rPr>
              <a:t>www.</a:t>
            </a:r>
            <a:r>
              <a:rPr lang="cs-CZ" sz="1800" dirty="0" err="1" smtClean="0">
                <a:hlinkClick r:id="rId3"/>
              </a:rPr>
              <a:t>zsdo.cz</a:t>
            </a:r>
            <a:r>
              <a:rPr lang="cs-CZ" sz="1800" dirty="0" smtClean="0">
                <a:hlinkClick r:id="rId3"/>
              </a:rPr>
              <a:t>/galerie/vrata/11.jpg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www.</a:t>
            </a:r>
            <a:r>
              <a:rPr lang="cs-CZ" sz="1800" dirty="0" err="1" smtClean="0">
                <a:hlinkClick r:id="rId4"/>
              </a:rPr>
              <a:t>femina.cz</a:t>
            </a:r>
            <a:r>
              <a:rPr lang="cs-CZ" sz="1800" dirty="0" smtClean="0">
                <a:hlinkClick r:id="rId4"/>
              </a:rPr>
              <a:t>/</a:t>
            </a:r>
            <a:r>
              <a:rPr lang="cs-CZ" sz="1800" dirty="0" err="1" smtClean="0">
                <a:hlinkClick r:id="rId4"/>
              </a:rPr>
              <a:t>uploads</a:t>
            </a:r>
            <a:r>
              <a:rPr lang="cs-CZ" sz="1800" dirty="0" smtClean="0">
                <a:hlinkClick r:id="rId4"/>
              </a:rPr>
              <a:t>/482x301/</a:t>
            </a:r>
            <a:r>
              <a:rPr lang="cs-CZ" sz="1800" dirty="0" err="1" smtClean="0">
                <a:hlinkClick r:id="rId4"/>
              </a:rPr>
              <a:t>files</a:t>
            </a:r>
            <a:r>
              <a:rPr lang="cs-CZ" sz="1800" dirty="0" smtClean="0">
                <a:hlinkClick r:id="rId4"/>
              </a:rPr>
              <a:t>/ovoce_zelenina.</a:t>
            </a:r>
            <a:r>
              <a:rPr lang="cs-CZ" sz="1800" dirty="0" err="1" smtClean="0">
                <a:hlinkClick r:id="rId4"/>
              </a:rPr>
              <a:t>jpg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www.</a:t>
            </a:r>
            <a:r>
              <a:rPr lang="cs-CZ" sz="1800" dirty="0" err="1" smtClean="0">
                <a:hlinkClick r:id="rId5"/>
              </a:rPr>
              <a:t>valtrovice.cz</a:t>
            </a:r>
            <a:r>
              <a:rPr lang="cs-CZ" sz="1800" dirty="0" smtClean="0">
                <a:hlinkClick r:id="rId5"/>
              </a:rPr>
              <a:t>/</a:t>
            </a:r>
            <a:r>
              <a:rPr lang="cs-CZ" sz="1800" dirty="0" err="1" smtClean="0">
                <a:hlinkClick r:id="rId5"/>
              </a:rPr>
              <a:t>images</a:t>
            </a:r>
            <a:r>
              <a:rPr lang="cs-CZ" sz="1800" dirty="0" smtClean="0">
                <a:hlinkClick r:id="rId5"/>
              </a:rPr>
              <a:t>/</a:t>
            </a:r>
            <a:r>
              <a:rPr lang="cs-CZ" sz="1800" dirty="0" err="1" smtClean="0">
                <a:hlinkClick r:id="rId5"/>
              </a:rPr>
              <a:t>stories</a:t>
            </a:r>
            <a:r>
              <a:rPr lang="cs-CZ" sz="1800" dirty="0" smtClean="0">
                <a:hlinkClick r:id="rId5"/>
              </a:rPr>
              <a:t>/2010/</a:t>
            </a:r>
            <a:r>
              <a:rPr lang="cs-CZ" sz="1800" dirty="0" err="1" smtClean="0">
                <a:hlinkClick r:id="rId5"/>
              </a:rPr>
              <a:t>ms</a:t>
            </a:r>
            <a:r>
              <a:rPr lang="cs-CZ" sz="1800" dirty="0" smtClean="0">
                <a:hlinkClick r:id="rId5"/>
              </a:rPr>
              <a:t>/27.10.10%20%281047%29.JPG</a:t>
            </a:r>
            <a:endParaRPr lang="cs-CZ" sz="1800" dirty="0" smtClean="0"/>
          </a:p>
          <a:p>
            <a:r>
              <a:rPr lang="cs-CZ" sz="1800" dirty="0" smtClean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www.</a:t>
            </a:r>
            <a:r>
              <a:rPr lang="cs-CZ" sz="1800" dirty="0" err="1" smtClean="0">
                <a:hlinkClick r:id="rId6"/>
              </a:rPr>
              <a:t>valtrovice.cz</a:t>
            </a:r>
            <a:r>
              <a:rPr lang="cs-CZ" sz="1800" dirty="0" smtClean="0">
                <a:hlinkClick r:id="rId6"/>
              </a:rPr>
              <a:t>/</a:t>
            </a:r>
            <a:r>
              <a:rPr lang="cs-CZ" sz="1800" dirty="0" err="1" smtClean="0">
                <a:hlinkClick r:id="rId6"/>
              </a:rPr>
              <a:t>images</a:t>
            </a:r>
            <a:r>
              <a:rPr lang="cs-CZ" sz="1800" dirty="0" smtClean="0">
                <a:hlinkClick r:id="rId6"/>
              </a:rPr>
              <a:t>/</a:t>
            </a:r>
            <a:r>
              <a:rPr lang="cs-CZ" sz="1800" dirty="0" err="1" smtClean="0">
                <a:hlinkClick r:id="rId6"/>
              </a:rPr>
              <a:t>stories</a:t>
            </a:r>
            <a:r>
              <a:rPr lang="cs-CZ" sz="1800" dirty="0" smtClean="0">
                <a:hlinkClick r:id="rId6"/>
              </a:rPr>
              <a:t>/2010/</a:t>
            </a:r>
            <a:r>
              <a:rPr lang="cs-CZ" sz="1800" dirty="0" err="1" smtClean="0">
                <a:hlinkClick r:id="rId6"/>
              </a:rPr>
              <a:t>ms</a:t>
            </a:r>
            <a:r>
              <a:rPr lang="cs-CZ" sz="1800" dirty="0" smtClean="0">
                <a:hlinkClick r:id="rId6"/>
              </a:rPr>
              <a:t>/27.10.10%20%281042%29.JPG</a:t>
            </a:r>
            <a:endParaRPr lang="cs-CZ" sz="1800" dirty="0" smtClean="0"/>
          </a:p>
          <a:p>
            <a:r>
              <a:rPr lang="cs-CZ" sz="1800" dirty="0" smtClean="0">
                <a:hlinkClick r:id="rId7"/>
              </a:rPr>
              <a:t>http://</a:t>
            </a:r>
            <a:r>
              <a:rPr lang="cs-CZ" sz="1800" dirty="0" smtClean="0">
                <a:hlinkClick r:id="rId7"/>
              </a:rPr>
              <a:t>www.</a:t>
            </a:r>
            <a:r>
              <a:rPr lang="cs-CZ" sz="1800" dirty="0" err="1" smtClean="0">
                <a:hlinkClick r:id="rId7"/>
              </a:rPr>
              <a:t>valtrovice.cz</a:t>
            </a:r>
            <a:r>
              <a:rPr lang="cs-CZ" sz="1800" dirty="0" smtClean="0">
                <a:hlinkClick r:id="rId7"/>
              </a:rPr>
              <a:t>/</a:t>
            </a:r>
            <a:r>
              <a:rPr lang="cs-CZ" sz="1800" dirty="0" err="1" smtClean="0">
                <a:hlinkClick r:id="rId7"/>
              </a:rPr>
              <a:t>images</a:t>
            </a:r>
            <a:r>
              <a:rPr lang="cs-CZ" sz="1800" dirty="0" smtClean="0">
                <a:hlinkClick r:id="rId7"/>
              </a:rPr>
              <a:t>/</a:t>
            </a:r>
            <a:r>
              <a:rPr lang="cs-CZ" sz="1800" dirty="0" err="1" smtClean="0">
                <a:hlinkClick r:id="rId7"/>
              </a:rPr>
              <a:t>stories</a:t>
            </a:r>
            <a:r>
              <a:rPr lang="cs-CZ" sz="1800" dirty="0" smtClean="0">
                <a:hlinkClick r:id="rId7"/>
              </a:rPr>
              <a:t>/2011/myslivci/P1030145.jpg</a:t>
            </a:r>
            <a:endParaRPr lang="cs-CZ" sz="1800" dirty="0" smtClean="0"/>
          </a:p>
          <a:p>
            <a:r>
              <a:rPr lang="cs-CZ" sz="1800" dirty="0" smtClean="0">
                <a:hlinkClick r:id="rId8"/>
              </a:rPr>
              <a:t>http://</a:t>
            </a:r>
            <a:r>
              <a:rPr lang="cs-CZ" sz="1800" dirty="0" smtClean="0">
                <a:hlinkClick r:id="rId8"/>
              </a:rPr>
              <a:t>www.</a:t>
            </a:r>
            <a:r>
              <a:rPr lang="cs-CZ" sz="1800" dirty="0" err="1" smtClean="0">
                <a:hlinkClick r:id="rId8"/>
              </a:rPr>
              <a:t>valtrovice.cz</a:t>
            </a:r>
            <a:r>
              <a:rPr lang="cs-CZ" sz="1800" dirty="0" smtClean="0">
                <a:hlinkClick r:id="rId8"/>
              </a:rPr>
              <a:t>/</a:t>
            </a:r>
            <a:r>
              <a:rPr lang="cs-CZ" sz="1800" dirty="0" err="1" smtClean="0">
                <a:hlinkClick r:id="rId8"/>
              </a:rPr>
              <a:t>images</a:t>
            </a:r>
            <a:r>
              <a:rPr lang="cs-CZ" sz="1800" dirty="0" smtClean="0">
                <a:hlinkClick r:id="rId8"/>
              </a:rPr>
              <a:t>/</a:t>
            </a:r>
            <a:r>
              <a:rPr lang="cs-CZ" sz="1800" dirty="0" err="1" smtClean="0">
                <a:hlinkClick r:id="rId8"/>
              </a:rPr>
              <a:t>stories</a:t>
            </a:r>
            <a:r>
              <a:rPr lang="cs-CZ" sz="1800" dirty="0" smtClean="0">
                <a:hlinkClick r:id="rId8"/>
              </a:rPr>
              <a:t>/2011/myslivci/P1060349.jpg</a:t>
            </a:r>
            <a:endParaRPr lang="cs-CZ" sz="1800" dirty="0" smtClean="0"/>
          </a:p>
          <a:p>
            <a:r>
              <a:rPr lang="cs-CZ" sz="1800" dirty="0" smtClean="0">
                <a:hlinkClick r:id="rId9"/>
              </a:rPr>
              <a:t>http://www.</a:t>
            </a:r>
            <a:r>
              <a:rPr lang="cs-CZ" sz="1800" dirty="0" err="1" smtClean="0">
                <a:hlinkClick r:id="rId9"/>
              </a:rPr>
              <a:t>valtrovice.cz</a:t>
            </a:r>
            <a:r>
              <a:rPr lang="cs-CZ" sz="1800" dirty="0" smtClean="0">
                <a:hlinkClick r:id="rId9"/>
              </a:rPr>
              <a:t>/</a:t>
            </a:r>
            <a:r>
              <a:rPr lang="cs-CZ" sz="1800" dirty="0" err="1" smtClean="0">
                <a:hlinkClick r:id="rId9"/>
              </a:rPr>
              <a:t>images</a:t>
            </a:r>
            <a:r>
              <a:rPr lang="cs-CZ" sz="1800" dirty="0" smtClean="0">
                <a:hlinkClick r:id="rId9"/>
              </a:rPr>
              <a:t>/</a:t>
            </a:r>
            <a:r>
              <a:rPr lang="cs-CZ" sz="1800" dirty="0" err="1" smtClean="0">
                <a:hlinkClick r:id="rId9"/>
              </a:rPr>
              <a:t>phocagallery</a:t>
            </a:r>
            <a:r>
              <a:rPr lang="cs-CZ" sz="1800" dirty="0" smtClean="0">
                <a:hlinkClick r:id="rId9"/>
              </a:rPr>
              <a:t>/2009/</a:t>
            </a:r>
            <a:r>
              <a:rPr lang="cs-CZ" sz="1800" dirty="0" err="1" smtClean="0">
                <a:hlinkClick r:id="rId9"/>
              </a:rPr>
              <a:t>hasicskasoutez</a:t>
            </a:r>
            <a:r>
              <a:rPr lang="cs-CZ" sz="1800" dirty="0" smtClean="0">
                <a:hlinkClick r:id="rId9"/>
              </a:rPr>
              <a:t>/</a:t>
            </a:r>
            <a:r>
              <a:rPr lang="cs-CZ" sz="1800" dirty="0" err="1" smtClean="0">
                <a:hlinkClick r:id="rId9"/>
              </a:rPr>
              <a:t>thumbs</a:t>
            </a:r>
            <a:r>
              <a:rPr lang="cs-CZ" sz="1800" dirty="0" smtClean="0">
                <a:hlinkClick r:id="rId9"/>
              </a:rPr>
              <a:t>/</a:t>
            </a:r>
            <a:r>
              <a:rPr lang="cs-CZ" sz="1800" dirty="0" err="1" smtClean="0">
                <a:hlinkClick r:id="rId9"/>
              </a:rPr>
              <a:t>phoca</a:t>
            </a:r>
            <a:r>
              <a:rPr lang="cs-CZ" sz="1800" dirty="0" smtClean="0">
                <a:hlinkClick r:id="rId9"/>
              </a:rPr>
              <a:t>_</a:t>
            </a:r>
            <a:r>
              <a:rPr lang="cs-CZ" sz="1800" dirty="0" err="1" smtClean="0">
                <a:hlinkClick r:id="rId9"/>
              </a:rPr>
              <a:t>thumb</a:t>
            </a:r>
            <a:r>
              <a:rPr lang="cs-CZ" sz="1800" dirty="0" smtClean="0">
                <a:hlinkClick r:id="rId9"/>
              </a:rPr>
              <a:t>_l_9.5.09%20(1003).</a:t>
            </a:r>
            <a:r>
              <a:rPr lang="cs-CZ" sz="1800" dirty="0" smtClean="0">
                <a:hlinkClick r:id="rId9"/>
              </a:rPr>
              <a:t>JPG</a:t>
            </a:r>
            <a:endParaRPr lang="cs-CZ" sz="1800" dirty="0" smtClean="0"/>
          </a:p>
          <a:p>
            <a:r>
              <a:rPr lang="cs-CZ" sz="1800" dirty="0" smtClean="0">
                <a:hlinkClick r:id="rId10"/>
              </a:rPr>
              <a:t>http://www.</a:t>
            </a:r>
            <a:r>
              <a:rPr lang="cs-CZ" sz="1800" dirty="0" err="1" smtClean="0">
                <a:hlinkClick r:id="rId10"/>
              </a:rPr>
              <a:t>valtrovice.cz</a:t>
            </a:r>
            <a:r>
              <a:rPr lang="cs-CZ" sz="1800" dirty="0" smtClean="0">
                <a:hlinkClick r:id="rId10"/>
              </a:rPr>
              <a:t>/</a:t>
            </a:r>
            <a:r>
              <a:rPr lang="cs-CZ" sz="1800" dirty="0" err="1" smtClean="0">
                <a:hlinkClick r:id="rId10"/>
              </a:rPr>
              <a:t>images</a:t>
            </a:r>
            <a:r>
              <a:rPr lang="cs-CZ" sz="1800" dirty="0" smtClean="0">
                <a:hlinkClick r:id="rId10"/>
              </a:rPr>
              <a:t>/</a:t>
            </a:r>
            <a:r>
              <a:rPr lang="cs-CZ" sz="1800" dirty="0" err="1" smtClean="0">
                <a:hlinkClick r:id="rId10"/>
              </a:rPr>
              <a:t>phocagallery</a:t>
            </a:r>
            <a:r>
              <a:rPr lang="cs-CZ" sz="1800" dirty="0" smtClean="0">
                <a:hlinkClick r:id="rId10"/>
              </a:rPr>
              <a:t>/2009/hody/</a:t>
            </a:r>
            <a:r>
              <a:rPr lang="cs-CZ" sz="1800" dirty="0" err="1" smtClean="0">
                <a:hlinkClick r:id="rId10"/>
              </a:rPr>
              <a:t>thumbs</a:t>
            </a:r>
            <a:r>
              <a:rPr lang="cs-CZ" sz="1800" dirty="0" smtClean="0">
                <a:hlinkClick r:id="rId10"/>
              </a:rPr>
              <a:t>/</a:t>
            </a:r>
            <a:r>
              <a:rPr lang="cs-CZ" sz="1800" dirty="0" err="1" smtClean="0">
                <a:hlinkClick r:id="rId10"/>
              </a:rPr>
              <a:t>phoca</a:t>
            </a:r>
            <a:r>
              <a:rPr lang="cs-CZ" sz="1800" dirty="0" smtClean="0">
                <a:hlinkClick r:id="rId10"/>
              </a:rPr>
              <a:t>_</a:t>
            </a:r>
            <a:r>
              <a:rPr lang="cs-CZ" sz="1800" dirty="0" err="1" smtClean="0">
                <a:hlinkClick r:id="rId10"/>
              </a:rPr>
              <a:t>thumb</a:t>
            </a:r>
            <a:r>
              <a:rPr lang="cs-CZ" sz="1800" dirty="0" smtClean="0">
                <a:hlinkClick r:id="rId10"/>
              </a:rPr>
              <a:t>_l_hody%2019.9.09%20(1014).</a:t>
            </a:r>
            <a:r>
              <a:rPr lang="cs-CZ" sz="1800" dirty="0" smtClean="0">
                <a:hlinkClick r:id="rId10"/>
              </a:rPr>
              <a:t>JPG</a:t>
            </a:r>
            <a:endParaRPr lang="cs-CZ" sz="1800" dirty="0" smtClean="0"/>
          </a:p>
          <a:p>
            <a:r>
              <a:rPr lang="cs-CZ" sz="1800" dirty="0" smtClean="0">
                <a:hlinkClick r:id="rId11"/>
              </a:rPr>
              <a:t>http://www.</a:t>
            </a:r>
            <a:r>
              <a:rPr lang="cs-CZ" sz="1800" dirty="0" err="1" smtClean="0">
                <a:hlinkClick r:id="rId11"/>
              </a:rPr>
              <a:t>valtrovice.cz</a:t>
            </a:r>
            <a:r>
              <a:rPr lang="cs-CZ" sz="1800" dirty="0" smtClean="0">
                <a:hlinkClick r:id="rId11"/>
              </a:rPr>
              <a:t>/</a:t>
            </a:r>
            <a:r>
              <a:rPr lang="cs-CZ" sz="1800" dirty="0" err="1" smtClean="0">
                <a:hlinkClick r:id="rId11"/>
              </a:rPr>
              <a:t>images</a:t>
            </a:r>
            <a:r>
              <a:rPr lang="cs-CZ" sz="1800" dirty="0" smtClean="0">
                <a:hlinkClick r:id="rId11"/>
              </a:rPr>
              <a:t>/</a:t>
            </a:r>
            <a:r>
              <a:rPr lang="cs-CZ" sz="1800" dirty="0" err="1" smtClean="0">
                <a:hlinkClick r:id="rId11"/>
              </a:rPr>
              <a:t>phocagallery</a:t>
            </a:r>
            <a:r>
              <a:rPr lang="cs-CZ" sz="1800" dirty="0" smtClean="0">
                <a:hlinkClick r:id="rId11"/>
              </a:rPr>
              <a:t>/2010/vanoce2010/</a:t>
            </a:r>
            <a:r>
              <a:rPr lang="cs-CZ" sz="1800" dirty="0" err="1" smtClean="0">
                <a:hlinkClick r:id="rId11"/>
              </a:rPr>
              <a:t>thumbs</a:t>
            </a:r>
            <a:r>
              <a:rPr lang="cs-CZ" sz="1800" dirty="0" smtClean="0">
                <a:hlinkClick r:id="rId11"/>
              </a:rPr>
              <a:t>/</a:t>
            </a:r>
            <a:r>
              <a:rPr lang="cs-CZ" sz="1800" dirty="0" err="1" smtClean="0">
                <a:hlinkClick r:id="rId11"/>
              </a:rPr>
              <a:t>phoca</a:t>
            </a:r>
            <a:r>
              <a:rPr lang="cs-CZ" sz="1800" dirty="0" smtClean="0">
                <a:hlinkClick r:id="rId11"/>
              </a:rPr>
              <a:t>_</a:t>
            </a:r>
            <a:r>
              <a:rPr lang="cs-CZ" sz="1800" dirty="0" err="1" smtClean="0">
                <a:hlinkClick r:id="rId11"/>
              </a:rPr>
              <a:t>thumb</a:t>
            </a:r>
            <a:r>
              <a:rPr lang="cs-CZ" sz="1800" dirty="0" smtClean="0">
                <a:hlinkClick r:id="rId11"/>
              </a:rPr>
              <a:t>_l_28.11.10%20(1009).</a:t>
            </a:r>
            <a:r>
              <a:rPr lang="cs-CZ" sz="1800" dirty="0" smtClean="0">
                <a:hlinkClick r:id="rId11"/>
              </a:rPr>
              <a:t>JPG</a:t>
            </a:r>
            <a:endParaRPr lang="cs-CZ" sz="1800" dirty="0" smtClean="0"/>
          </a:p>
          <a:p>
            <a:r>
              <a:rPr lang="cs-CZ" sz="1800" dirty="0" smtClean="0">
                <a:hlinkClick r:id="rId12"/>
              </a:rPr>
              <a:t>http://www.</a:t>
            </a:r>
            <a:r>
              <a:rPr lang="cs-CZ" sz="1800" dirty="0" err="1" smtClean="0">
                <a:hlinkClick r:id="rId12"/>
              </a:rPr>
              <a:t>valtrovice.cz</a:t>
            </a:r>
            <a:r>
              <a:rPr lang="cs-CZ" sz="1800" dirty="0" smtClean="0">
                <a:hlinkClick r:id="rId12"/>
              </a:rPr>
              <a:t>/</a:t>
            </a:r>
            <a:r>
              <a:rPr lang="cs-CZ" sz="1800" dirty="0" err="1" smtClean="0">
                <a:hlinkClick r:id="rId12"/>
              </a:rPr>
              <a:t>images</a:t>
            </a:r>
            <a:r>
              <a:rPr lang="cs-CZ" sz="1800" dirty="0" smtClean="0">
                <a:hlinkClick r:id="rId12"/>
              </a:rPr>
              <a:t>/</a:t>
            </a:r>
            <a:r>
              <a:rPr lang="cs-CZ" sz="1800" dirty="0" err="1" smtClean="0">
                <a:hlinkClick r:id="rId12"/>
              </a:rPr>
              <a:t>phocagallery</a:t>
            </a:r>
            <a:r>
              <a:rPr lang="cs-CZ" sz="1800" dirty="0" smtClean="0">
                <a:hlinkClick r:id="rId12"/>
              </a:rPr>
              <a:t>/2010/</a:t>
            </a:r>
            <a:r>
              <a:rPr lang="cs-CZ" sz="1800" dirty="0" err="1" smtClean="0">
                <a:hlinkClick r:id="rId12"/>
              </a:rPr>
              <a:t>obcanci</a:t>
            </a:r>
            <a:r>
              <a:rPr lang="cs-CZ" sz="1800" dirty="0" smtClean="0">
                <a:hlinkClick r:id="rId12"/>
              </a:rPr>
              <a:t>/</a:t>
            </a:r>
            <a:r>
              <a:rPr lang="cs-CZ" sz="1800" dirty="0" err="1" smtClean="0">
                <a:hlinkClick r:id="rId12"/>
              </a:rPr>
              <a:t>thumbs</a:t>
            </a:r>
            <a:r>
              <a:rPr lang="cs-CZ" sz="1800" dirty="0" smtClean="0">
                <a:hlinkClick r:id="rId12"/>
              </a:rPr>
              <a:t>/</a:t>
            </a:r>
            <a:r>
              <a:rPr lang="cs-CZ" sz="1800" dirty="0" err="1" smtClean="0">
                <a:hlinkClick r:id="rId12"/>
              </a:rPr>
              <a:t>phoca</a:t>
            </a:r>
            <a:r>
              <a:rPr lang="cs-CZ" sz="1800" dirty="0" smtClean="0">
                <a:hlinkClick r:id="rId12"/>
              </a:rPr>
              <a:t>_</a:t>
            </a:r>
            <a:r>
              <a:rPr lang="cs-CZ" sz="1800" dirty="0" err="1" smtClean="0">
                <a:hlinkClick r:id="rId12"/>
              </a:rPr>
              <a:t>thumb</a:t>
            </a:r>
            <a:r>
              <a:rPr lang="cs-CZ" sz="1800" dirty="0" smtClean="0">
                <a:hlinkClick r:id="rId12"/>
              </a:rPr>
              <a:t>_l_15.5.10%20(1023).</a:t>
            </a:r>
            <a:r>
              <a:rPr lang="cs-CZ" sz="1800" dirty="0" smtClean="0">
                <a:hlinkClick r:id="rId12"/>
              </a:rPr>
              <a:t>JPG</a:t>
            </a:r>
            <a:endParaRPr lang="cs-CZ" sz="1800" dirty="0" smtClean="0"/>
          </a:p>
          <a:p>
            <a:r>
              <a:rPr lang="cs-CZ" sz="1800" dirty="0" smtClean="0">
                <a:hlinkClick r:id="rId13"/>
              </a:rPr>
              <a:t>http://www.</a:t>
            </a:r>
            <a:r>
              <a:rPr lang="cs-CZ" sz="1800" dirty="0" err="1" smtClean="0">
                <a:hlinkClick r:id="rId13"/>
              </a:rPr>
              <a:t>valtrovice.cz</a:t>
            </a:r>
            <a:r>
              <a:rPr lang="cs-CZ" sz="1800" dirty="0" smtClean="0">
                <a:hlinkClick r:id="rId13"/>
              </a:rPr>
              <a:t>/</a:t>
            </a:r>
            <a:r>
              <a:rPr lang="cs-CZ" sz="1800" dirty="0" err="1" smtClean="0">
                <a:hlinkClick r:id="rId13"/>
              </a:rPr>
              <a:t>images</a:t>
            </a:r>
            <a:r>
              <a:rPr lang="cs-CZ" sz="1800" dirty="0" smtClean="0">
                <a:hlinkClick r:id="rId13"/>
              </a:rPr>
              <a:t>/</a:t>
            </a:r>
            <a:r>
              <a:rPr lang="cs-CZ" sz="1800" dirty="0" err="1" smtClean="0">
                <a:hlinkClick r:id="rId13"/>
              </a:rPr>
              <a:t>phocagallery</a:t>
            </a:r>
            <a:r>
              <a:rPr lang="cs-CZ" sz="1800" dirty="0" smtClean="0">
                <a:hlinkClick r:id="rId13"/>
              </a:rPr>
              <a:t>/2011/hasici2011/</a:t>
            </a:r>
            <a:r>
              <a:rPr lang="cs-CZ" sz="1800" dirty="0" err="1" smtClean="0">
                <a:hlinkClick r:id="rId13"/>
              </a:rPr>
              <a:t>thumbs</a:t>
            </a:r>
            <a:r>
              <a:rPr lang="cs-CZ" sz="1800" dirty="0" smtClean="0">
                <a:hlinkClick r:id="rId13"/>
              </a:rPr>
              <a:t>/</a:t>
            </a:r>
            <a:r>
              <a:rPr lang="cs-CZ" sz="1800" dirty="0" err="1" smtClean="0">
                <a:hlinkClick r:id="rId13"/>
              </a:rPr>
              <a:t>phoca</a:t>
            </a:r>
            <a:r>
              <a:rPr lang="cs-CZ" sz="1800" dirty="0" smtClean="0">
                <a:hlinkClick r:id="rId13"/>
              </a:rPr>
              <a:t>_</a:t>
            </a:r>
            <a:r>
              <a:rPr lang="cs-CZ" sz="1800" dirty="0" err="1" smtClean="0">
                <a:hlinkClick r:id="rId13"/>
              </a:rPr>
              <a:t>thumb</a:t>
            </a:r>
            <a:r>
              <a:rPr lang="cs-CZ" sz="1800" dirty="0" smtClean="0">
                <a:hlinkClick r:id="rId13"/>
              </a:rPr>
              <a:t>_l_</a:t>
            </a:r>
            <a:r>
              <a:rPr lang="cs-CZ" sz="1800" dirty="0" err="1" smtClean="0">
                <a:hlinkClick r:id="rId13"/>
              </a:rPr>
              <a:t>hasici</a:t>
            </a:r>
            <a:r>
              <a:rPr lang="cs-CZ" sz="1800" dirty="0" smtClean="0">
                <a:hlinkClick r:id="rId13"/>
              </a:rPr>
              <a:t>%20(101).</a:t>
            </a:r>
            <a:r>
              <a:rPr lang="cs-CZ" sz="1800" dirty="0" smtClean="0">
                <a:hlinkClick r:id="rId13"/>
              </a:rPr>
              <a:t>JPG</a:t>
            </a:r>
            <a:endParaRPr lang="cs-CZ" sz="1800" dirty="0" smtClean="0"/>
          </a:p>
          <a:p>
            <a:r>
              <a:rPr lang="cs-CZ" sz="1800" dirty="0" smtClean="0">
                <a:hlinkClick r:id="rId14"/>
              </a:rPr>
              <a:t>http://www.</a:t>
            </a:r>
            <a:r>
              <a:rPr lang="cs-CZ" sz="1800" dirty="0" err="1" smtClean="0">
                <a:hlinkClick r:id="rId14"/>
              </a:rPr>
              <a:t>valtrovice.cz</a:t>
            </a:r>
            <a:r>
              <a:rPr lang="cs-CZ" sz="1800" dirty="0" smtClean="0">
                <a:hlinkClick r:id="rId14"/>
              </a:rPr>
              <a:t>/</a:t>
            </a:r>
            <a:r>
              <a:rPr lang="cs-CZ" sz="1800" dirty="0" err="1" smtClean="0">
                <a:hlinkClick r:id="rId14"/>
              </a:rPr>
              <a:t>images</a:t>
            </a:r>
            <a:r>
              <a:rPr lang="cs-CZ" sz="1800" dirty="0" smtClean="0">
                <a:hlinkClick r:id="rId14"/>
              </a:rPr>
              <a:t>/</a:t>
            </a:r>
            <a:r>
              <a:rPr lang="cs-CZ" sz="1800" dirty="0" err="1" smtClean="0">
                <a:hlinkClick r:id="rId14"/>
              </a:rPr>
              <a:t>phocagallery</a:t>
            </a:r>
            <a:r>
              <a:rPr lang="cs-CZ" sz="1800" dirty="0" smtClean="0">
                <a:hlinkClick r:id="rId14"/>
              </a:rPr>
              <a:t>/2008/Obec/</a:t>
            </a:r>
            <a:r>
              <a:rPr lang="cs-CZ" sz="1800" dirty="0" err="1" smtClean="0">
                <a:hlinkClick r:id="rId14"/>
              </a:rPr>
              <a:t>thumbs</a:t>
            </a:r>
            <a:r>
              <a:rPr lang="cs-CZ" sz="1800" dirty="0" smtClean="0">
                <a:hlinkClick r:id="rId14"/>
              </a:rPr>
              <a:t>/</a:t>
            </a:r>
            <a:r>
              <a:rPr lang="cs-CZ" sz="1800" dirty="0" err="1" smtClean="0">
                <a:hlinkClick r:id="rId14"/>
              </a:rPr>
              <a:t>phoca</a:t>
            </a:r>
            <a:r>
              <a:rPr lang="cs-CZ" sz="1800" dirty="0" smtClean="0">
                <a:hlinkClick r:id="rId14"/>
              </a:rPr>
              <a:t>_</a:t>
            </a:r>
            <a:r>
              <a:rPr lang="cs-CZ" sz="1800" dirty="0" err="1" smtClean="0">
                <a:hlinkClick r:id="rId14"/>
              </a:rPr>
              <a:t>thumb</a:t>
            </a:r>
            <a:r>
              <a:rPr lang="cs-CZ" sz="1800" dirty="0" smtClean="0">
                <a:hlinkClick r:id="rId14"/>
              </a:rPr>
              <a:t>_l_18.10.08%20(1025).</a:t>
            </a:r>
            <a:r>
              <a:rPr lang="cs-CZ" sz="1800" dirty="0" smtClean="0">
                <a:hlinkClick r:id="rId14"/>
              </a:rPr>
              <a:t>JPG</a:t>
            </a:r>
            <a:endParaRPr lang="cs-CZ" sz="1800" dirty="0" smtClean="0"/>
          </a:p>
          <a:p>
            <a:r>
              <a:rPr lang="cs-CZ" sz="1800" dirty="0" smtClean="0">
                <a:hlinkClick r:id="rId15"/>
              </a:rPr>
              <a:t>http://www.</a:t>
            </a:r>
            <a:r>
              <a:rPr lang="cs-CZ" sz="1800" dirty="0" err="1" smtClean="0">
                <a:hlinkClick r:id="rId15"/>
              </a:rPr>
              <a:t>valtrovice.cz</a:t>
            </a:r>
            <a:r>
              <a:rPr lang="cs-CZ" sz="1800" dirty="0" smtClean="0">
                <a:hlinkClick r:id="rId15"/>
              </a:rPr>
              <a:t>/</a:t>
            </a:r>
            <a:r>
              <a:rPr lang="cs-CZ" sz="1800" dirty="0" err="1" smtClean="0">
                <a:hlinkClick r:id="rId15"/>
              </a:rPr>
              <a:t>images</a:t>
            </a:r>
            <a:r>
              <a:rPr lang="cs-CZ" sz="1800" dirty="0" smtClean="0">
                <a:hlinkClick r:id="rId15"/>
              </a:rPr>
              <a:t>/</a:t>
            </a:r>
            <a:r>
              <a:rPr lang="cs-CZ" sz="1800" dirty="0" err="1" smtClean="0">
                <a:hlinkClick r:id="rId15"/>
              </a:rPr>
              <a:t>phocagallery</a:t>
            </a:r>
            <a:r>
              <a:rPr lang="cs-CZ" sz="1800" dirty="0" smtClean="0">
                <a:hlinkClick r:id="rId15"/>
              </a:rPr>
              <a:t>/2008/Obec/</a:t>
            </a:r>
            <a:r>
              <a:rPr lang="cs-CZ" sz="1800" dirty="0" err="1" smtClean="0">
                <a:hlinkClick r:id="rId15"/>
              </a:rPr>
              <a:t>thumbs</a:t>
            </a:r>
            <a:r>
              <a:rPr lang="cs-CZ" sz="1800" dirty="0" smtClean="0">
                <a:hlinkClick r:id="rId15"/>
              </a:rPr>
              <a:t>/</a:t>
            </a:r>
            <a:r>
              <a:rPr lang="cs-CZ" sz="1800" dirty="0" err="1" smtClean="0">
                <a:hlinkClick r:id="rId15"/>
              </a:rPr>
              <a:t>phoca</a:t>
            </a:r>
            <a:r>
              <a:rPr lang="cs-CZ" sz="1800" dirty="0" smtClean="0">
                <a:hlinkClick r:id="rId15"/>
              </a:rPr>
              <a:t>_</a:t>
            </a:r>
            <a:r>
              <a:rPr lang="cs-CZ" sz="1800" dirty="0" err="1" smtClean="0">
                <a:hlinkClick r:id="rId15"/>
              </a:rPr>
              <a:t>thumb</a:t>
            </a:r>
            <a:r>
              <a:rPr lang="cs-CZ" sz="1800" dirty="0" smtClean="0">
                <a:hlinkClick r:id="rId15"/>
              </a:rPr>
              <a:t>_l_18.10.08%20(1030).</a:t>
            </a:r>
            <a:r>
              <a:rPr lang="cs-CZ" sz="1800" dirty="0" smtClean="0">
                <a:hlinkClick r:id="rId15"/>
              </a:rPr>
              <a:t>JPG</a:t>
            </a:r>
            <a:endParaRPr lang="cs-CZ" sz="1800" dirty="0" smtClean="0"/>
          </a:p>
          <a:p>
            <a:r>
              <a:rPr lang="cs-CZ" sz="1800" dirty="0" smtClean="0">
                <a:hlinkClick r:id="rId16"/>
              </a:rPr>
              <a:t>http://www.</a:t>
            </a:r>
            <a:r>
              <a:rPr lang="cs-CZ" sz="1800" dirty="0" err="1" smtClean="0">
                <a:hlinkClick r:id="rId16"/>
              </a:rPr>
              <a:t>valtrovice.cz</a:t>
            </a:r>
            <a:r>
              <a:rPr lang="cs-CZ" sz="1800" dirty="0" smtClean="0">
                <a:hlinkClick r:id="rId16"/>
              </a:rPr>
              <a:t>/</a:t>
            </a:r>
            <a:r>
              <a:rPr lang="cs-CZ" sz="1800" dirty="0" err="1" smtClean="0">
                <a:hlinkClick r:id="rId16"/>
              </a:rPr>
              <a:t>images</a:t>
            </a:r>
            <a:r>
              <a:rPr lang="cs-CZ" sz="1800" dirty="0" smtClean="0">
                <a:hlinkClick r:id="rId16"/>
              </a:rPr>
              <a:t>/</a:t>
            </a:r>
            <a:r>
              <a:rPr lang="cs-CZ" sz="1800" dirty="0" err="1" smtClean="0">
                <a:hlinkClick r:id="rId16"/>
              </a:rPr>
              <a:t>phocagallery</a:t>
            </a:r>
            <a:r>
              <a:rPr lang="cs-CZ" sz="1800" dirty="0" smtClean="0">
                <a:hlinkClick r:id="rId16"/>
              </a:rPr>
              <a:t>/2008/Obec/</a:t>
            </a:r>
            <a:r>
              <a:rPr lang="cs-CZ" sz="1800" dirty="0" err="1" smtClean="0">
                <a:hlinkClick r:id="rId16"/>
              </a:rPr>
              <a:t>thumbs</a:t>
            </a:r>
            <a:r>
              <a:rPr lang="cs-CZ" sz="1800" dirty="0" smtClean="0">
                <a:hlinkClick r:id="rId16"/>
              </a:rPr>
              <a:t>/</a:t>
            </a:r>
            <a:r>
              <a:rPr lang="cs-CZ" sz="1800" dirty="0" err="1" smtClean="0">
                <a:hlinkClick r:id="rId16"/>
              </a:rPr>
              <a:t>phoca</a:t>
            </a:r>
            <a:r>
              <a:rPr lang="cs-CZ" sz="1800" dirty="0" smtClean="0">
                <a:hlinkClick r:id="rId16"/>
              </a:rPr>
              <a:t>_</a:t>
            </a:r>
            <a:r>
              <a:rPr lang="cs-CZ" sz="1800" dirty="0" err="1" smtClean="0">
                <a:hlinkClick r:id="rId16"/>
              </a:rPr>
              <a:t>thumb</a:t>
            </a:r>
            <a:r>
              <a:rPr lang="cs-CZ" sz="1800" dirty="0" smtClean="0">
                <a:hlinkClick r:id="rId16"/>
              </a:rPr>
              <a:t>_l_18.10.08%20(1035).</a:t>
            </a:r>
            <a:r>
              <a:rPr lang="cs-CZ" sz="1800" dirty="0" smtClean="0">
                <a:hlinkClick r:id="rId16"/>
              </a:rPr>
              <a:t>JPG</a:t>
            </a:r>
            <a:endParaRPr lang="cs-CZ" sz="1800" dirty="0" smtClean="0"/>
          </a:p>
          <a:p>
            <a:r>
              <a:rPr lang="cs-CZ" sz="1800" dirty="0" smtClean="0">
                <a:hlinkClick r:id="rId17"/>
              </a:rPr>
              <a:t>http://www.</a:t>
            </a:r>
            <a:r>
              <a:rPr lang="cs-CZ" sz="1800" dirty="0" err="1" smtClean="0">
                <a:hlinkClick r:id="rId17"/>
              </a:rPr>
              <a:t>valtrovice.cz</a:t>
            </a:r>
            <a:r>
              <a:rPr lang="cs-CZ" sz="1800" dirty="0" smtClean="0">
                <a:hlinkClick r:id="rId17"/>
              </a:rPr>
              <a:t>/</a:t>
            </a:r>
            <a:r>
              <a:rPr lang="cs-CZ" sz="1800" dirty="0" err="1" smtClean="0">
                <a:hlinkClick r:id="rId17"/>
              </a:rPr>
              <a:t>images</a:t>
            </a:r>
            <a:r>
              <a:rPr lang="cs-CZ" sz="1800" dirty="0" smtClean="0">
                <a:hlinkClick r:id="rId17"/>
              </a:rPr>
              <a:t>/</a:t>
            </a:r>
            <a:r>
              <a:rPr lang="cs-CZ" sz="1800" dirty="0" err="1" smtClean="0">
                <a:hlinkClick r:id="rId17"/>
              </a:rPr>
              <a:t>phocagallery</a:t>
            </a:r>
            <a:r>
              <a:rPr lang="cs-CZ" sz="1800" dirty="0" smtClean="0">
                <a:hlinkClick r:id="rId17"/>
              </a:rPr>
              <a:t>/2008/Obec/</a:t>
            </a:r>
            <a:r>
              <a:rPr lang="cs-CZ" sz="1800" dirty="0" err="1" smtClean="0">
                <a:hlinkClick r:id="rId17"/>
              </a:rPr>
              <a:t>thumbs</a:t>
            </a:r>
            <a:r>
              <a:rPr lang="cs-CZ" sz="1800" dirty="0" smtClean="0">
                <a:hlinkClick r:id="rId17"/>
              </a:rPr>
              <a:t>/</a:t>
            </a:r>
            <a:r>
              <a:rPr lang="cs-CZ" sz="1800" dirty="0" err="1" smtClean="0">
                <a:hlinkClick r:id="rId17"/>
              </a:rPr>
              <a:t>phoca</a:t>
            </a:r>
            <a:r>
              <a:rPr lang="cs-CZ" sz="1800" dirty="0" smtClean="0">
                <a:hlinkClick r:id="rId17"/>
              </a:rPr>
              <a:t>_</a:t>
            </a:r>
            <a:r>
              <a:rPr lang="cs-CZ" sz="1800" dirty="0" err="1" smtClean="0">
                <a:hlinkClick r:id="rId17"/>
              </a:rPr>
              <a:t>thumb</a:t>
            </a:r>
            <a:r>
              <a:rPr lang="cs-CZ" sz="1800" dirty="0" smtClean="0">
                <a:hlinkClick r:id="rId17"/>
              </a:rPr>
              <a:t>_l_28.6,08%20(1001).</a:t>
            </a:r>
            <a:r>
              <a:rPr lang="cs-CZ" sz="1800" dirty="0" err="1" smtClean="0">
                <a:hlinkClick r:id="rId17"/>
              </a:rPr>
              <a:t>jpg</a:t>
            </a:r>
            <a:endParaRPr lang="cs-CZ" sz="1800" dirty="0" smtClean="0"/>
          </a:p>
          <a:p>
            <a:endParaRPr lang="cs-CZ" sz="18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255</Words>
  <Application>Microsoft Office PowerPoint</Application>
  <PresentationFormat>Předvádění na obrazovce (4:3)</PresentationFormat>
  <Paragraphs>80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Snímek 2</vt:lpstr>
      <vt:lpstr>Místo, kde žijeme</vt:lpstr>
      <vt:lpstr>Historie</vt:lpstr>
      <vt:lpstr>Současné fotografie</vt:lpstr>
      <vt:lpstr>Kaplička na strachotické křižovatce</vt:lpstr>
      <vt:lpstr>FIRMY</vt:lpstr>
      <vt:lpstr>Organizace a spolky</vt:lpstr>
      <vt:lpstr>Myslivecké sdružení</vt:lpstr>
      <vt:lpstr>SDH</vt:lpstr>
      <vt:lpstr>Klub žen</vt:lpstr>
      <vt:lpstr>Hodová chasa</vt:lpstr>
      <vt:lpstr>Knihovna</vt:lpstr>
      <vt:lpstr>Zdroje</vt:lpstr>
    </vt:vector>
  </TitlesOfParts>
  <Company>ZŠ Dyjákovice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Místo, kde žijeme</dc:title>
  <dc:creator>Hříbková Jitka</dc:creator>
  <cp:lastModifiedBy>Hříbková Jitka</cp:lastModifiedBy>
  <cp:revision>15</cp:revision>
  <dcterms:created xsi:type="dcterms:W3CDTF">2011-04-30T12:42:23Z</dcterms:created>
  <dcterms:modified xsi:type="dcterms:W3CDTF">2013-02-03T12:52:36Z</dcterms:modified>
</cp:coreProperties>
</file>