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5FA401F-2BC4-4898-B2EB-6A2D3E38944A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8EFCDBC-F486-4C23-AFE5-A7CEF75197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png"/><Relationship Id="rId10" Type="http://schemas.openxmlformats.org/officeDocument/2006/relationships/image" Target="../media/image32.jpeg"/><Relationship Id="rId4" Type="http://schemas.openxmlformats.org/officeDocument/2006/relationships/image" Target="../media/image26.png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ETE1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Rozmberk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tone_Bridge_in_Pisek_in_2011.JPG" TargetMode="External"/><Relationship Id="rId5" Type="http://schemas.openxmlformats.org/officeDocument/2006/relationships/hyperlink" Target="http://cs.wikipedia.org/wiki/Soubor:CBud_sqr.jpg" TargetMode="External"/><Relationship Id="rId4" Type="http://schemas.openxmlformats.org/officeDocument/2006/relationships/hyperlink" Target="http://cs.wikipedia.org/wiki/Soubor:Ceskykrumlov.JPG" TargetMode="External"/><Relationship Id="rId9" Type="http://schemas.openxmlformats.org/officeDocument/2006/relationships/hyperlink" Target="http://cs.wikipedia.org/wiki/Soubor:Schloss_Frauenber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VY_32_INOVACE_07_40_Jihočeský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Jihočeským 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krajem,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Jihočeském kraji.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Jihoče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0"/>
            <a:ext cx="8208912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 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Plzeňský+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0" y="227687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Středočeský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67544" y="1916832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Vysočina+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771800" y="2924944"/>
            <a:ext cx="41044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Jihomoravský+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275856" y="3356992"/>
            <a:ext cx="5112568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mapa Rakousk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827584" y="4005064"/>
            <a:ext cx="5112568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Rakousko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mapa Německ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683568" y="4005064"/>
            <a:ext cx="41044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8" grpId="0"/>
      <p:bldP spid="10" grpId="0"/>
      <p:bldP spid="12" grpId="0"/>
      <p:bldP spid="14" grpId="0"/>
      <p:bldP spid="16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ihoče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Jihoče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691680" y="443711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České Budějovice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453" y="917540"/>
            <a:ext cx="7747094" cy="5940460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1907704" y="5085184"/>
            <a:ext cx="388843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Český Krumlov</a:t>
            </a:r>
            <a:endParaRPr kumimoji="0" lang="cs-CZ" sz="32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899592" y="2996952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Strakonice</a:t>
            </a:r>
            <a:endParaRPr kumimoji="0" lang="cs-CZ" sz="32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355976" y="2708920"/>
            <a:ext cx="381642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Jindřichův Hradec</a:t>
            </a:r>
            <a:endParaRPr kumimoji="0" lang="cs-CZ" sz="32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547664" y="1916832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Písek</a:t>
            </a:r>
            <a:endParaRPr kumimoji="0" lang="cs-CZ" sz="32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7904" y="1340768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Tábor</a:t>
            </a:r>
            <a:endParaRPr kumimoji="0" lang="cs-CZ" sz="32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Město Domažlic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725144"/>
            <a:ext cx="369524" cy="649524"/>
          </a:xfrm>
          <a:prstGeom prst="rect">
            <a:avLst/>
          </a:prstGeom>
        </p:spPr>
      </p:pic>
      <p:pic>
        <p:nvPicPr>
          <p:cNvPr id="19" name="Obrázek 18" descr="středně velké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2636912"/>
            <a:ext cx="369524" cy="649524"/>
          </a:xfrm>
          <a:prstGeom prst="rect">
            <a:avLst/>
          </a:prstGeom>
        </p:spPr>
      </p:pic>
      <p:pic>
        <p:nvPicPr>
          <p:cNvPr id="20" name="Obrázek 19" descr="větší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2276872"/>
            <a:ext cx="369524" cy="649524"/>
          </a:xfrm>
          <a:prstGeom prst="rect">
            <a:avLst/>
          </a:prstGeom>
        </p:spPr>
      </p:pic>
      <p:pic>
        <p:nvPicPr>
          <p:cNvPr id="21" name="Obrázek 20" descr="významné 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1700808"/>
            <a:ext cx="369524" cy="649524"/>
          </a:xfrm>
          <a:prstGeom prst="rect">
            <a:avLst/>
          </a:prstGeom>
        </p:spPr>
      </p:pic>
      <p:pic>
        <p:nvPicPr>
          <p:cNvPr id="22" name="Obrázek 21" descr="Město Domažlic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3140968"/>
            <a:ext cx="369524" cy="6495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4" grpId="0"/>
      <p:bldP spid="12" grpId="0"/>
      <p:bldP spid="10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0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Vltava+Lužnice+Malše+Otava+Rožmber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453" y="917540"/>
            <a:ext cx="7747094" cy="594046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 rot="21306267">
            <a:off x="1534296" y="987900"/>
            <a:ext cx="4837661" cy="19149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 rot="21311814">
            <a:off x="1861320" y="1298435"/>
            <a:ext cx="4181777" cy="7874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Středočeská pahorkatina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Elipsa 6"/>
          <p:cNvSpPr/>
          <p:nvPr/>
        </p:nvSpPr>
        <p:spPr>
          <a:xfrm rot="2419166">
            <a:off x="2241360" y="2911882"/>
            <a:ext cx="2955655" cy="15384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 rot="2688228">
            <a:off x="2046159" y="3305419"/>
            <a:ext cx="374007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Budějovická pánev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Elipsa 9"/>
          <p:cNvSpPr/>
          <p:nvPr/>
        </p:nvSpPr>
        <p:spPr>
          <a:xfrm rot="4100816">
            <a:off x="3774242" y="3222267"/>
            <a:ext cx="3428967" cy="15535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 rot="4118461">
            <a:off x="3905799" y="3642207"/>
            <a:ext cx="374007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Třeboňská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-100" normalizeH="0" baseline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pánev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Elipsa 12"/>
          <p:cNvSpPr/>
          <p:nvPr/>
        </p:nvSpPr>
        <p:spPr>
          <a:xfrm rot="2641651">
            <a:off x="389413" y="4033643"/>
            <a:ext cx="4376532" cy="17697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 rot="2757323">
            <a:off x="997057" y="4507172"/>
            <a:ext cx="3383396" cy="90437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Šumava</a:t>
            </a:r>
            <a:endParaRPr kumimoji="0" lang="cs-CZ" sz="4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Elipsa 16"/>
          <p:cNvSpPr/>
          <p:nvPr/>
        </p:nvSpPr>
        <p:spPr>
          <a:xfrm rot="1858042">
            <a:off x="5526881" y="1892119"/>
            <a:ext cx="3672408" cy="248974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2657360">
            <a:off x="5611835" y="2678831"/>
            <a:ext cx="343863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Českomoravská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vrchovina</a:t>
            </a:r>
            <a:endParaRPr lang="cs-CZ" sz="36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 rot="3148869">
            <a:off x="3924409" y="5057915"/>
            <a:ext cx="1943665" cy="1504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2241080">
            <a:off x="3567789" y="5265220"/>
            <a:ext cx="259256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Novohradské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hory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/>
      <p:bldP spid="7" grpId="0" animBg="1"/>
      <p:bldP spid="8" grpId="0"/>
      <p:bldP spid="10" grpId="0" animBg="1"/>
      <p:bldP spid="11" grpId="0"/>
      <p:bldP spid="13" grpId="0" animBg="1"/>
      <p:bldP spid="16" grpId="0"/>
      <p:bldP spid="17" grpId="0" animBg="1"/>
      <p:bldP spid="19" grpId="0"/>
      <p:bldP spid="20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"/>
          <p:cNvSpPr txBox="1">
            <a:spLocks/>
          </p:cNvSpPr>
          <p:nvPr/>
        </p:nvSpPr>
        <p:spPr>
          <a:xfrm>
            <a:off x="3347864" y="83671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Orlík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199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</a:t>
            </a: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rybníky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087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544522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Vltava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3" name="Obrázek 2" descr="Jihočes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453" y="917540"/>
            <a:ext cx="7747094" cy="5940460"/>
          </a:xfrm>
          <a:prstGeom prst="rect">
            <a:avLst/>
          </a:prstGeom>
        </p:spPr>
      </p:pic>
      <p:pic>
        <p:nvPicPr>
          <p:cNvPr id="4" name="Obrázek 3" descr="Vltava.png"/>
          <p:cNvPicPr>
            <a:picLocks noChangeAspect="1"/>
          </p:cNvPicPr>
          <p:nvPr/>
        </p:nvPicPr>
        <p:blipFill>
          <a:blip r:embed="rId3" cstate="print"/>
          <a:srcRect l="5385" r="50929" b="6812"/>
          <a:stretch>
            <a:fillRect/>
          </a:stretch>
        </p:blipFill>
        <p:spPr>
          <a:xfrm>
            <a:off x="1115616" y="917540"/>
            <a:ext cx="3384376" cy="5535796"/>
          </a:xfrm>
          <a:prstGeom prst="rect">
            <a:avLst/>
          </a:prstGeom>
        </p:spPr>
      </p:pic>
      <p:pic>
        <p:nvPicPr>
          <p:cNvPr id="7" name="Obrázek 6" descr="Vltava+Lužnice.png"/>
          <p:cNvPicPr>
            <a:picLocks noChangeAspect="1"/>
          </p:cNvPicPr>
          <p:nvPr/>
        </p:nvPicPr>
        <p:blipFill>
          <a:blip r:embed="rId4" cstate="print"/>
          <a:srcRect l="41635" t="18034" r="20256" b="24994"/>
          <a:stretch>
            <a:fillRect/>
          </a:stretch>
        </p:blipFill>
        <p:spPr>
          <a:xfrm>
            <a:off x="3923928" y="1988840"/>
            <a:ext cx="2952328" cy="3384376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220072" y="270892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Lužnice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9" name="Obrázek 8" descr="Vltava+Lužnice+Malše.png"/>
          <p:cNvPicPr>
            <a:picLocks noChangeAspect="1"/>
          </p:cNvPicPr>
          <p:nvPr/>
        </p:nvPicPr>
        <p:blipFill>
          <a:blip r:embed="rId5" cstate="print"/>
          <a:srcRect l="43494" t="56823" r="48141" b="8024"/>
          <a:stretch>
            <a:fillRect/>
          </a:stretch>
        </p:blipFill>
        <p:spPr>
          <a:xfrm>
            <a:off x="4067944" y="4293096"/>
            <a:ext cx="648072" cy="2088232"/>
          </a:xfrm>
          <a:prstGeom prst="rect">
            <a:avLst/>
          </a:prstGeom>
        </p:spPr>
      </p:pic>
      <p:pic>
        <p:nvPicPr>
          <p:cNvPr id="11" name="Obrázek 10" descr="Vltava+Lužnice+Malše+Otava.png"/>
          <p:cNvPicPr>
            <a:picLocks noChangeAspect="1"/>
          </p:cNvPicPr>
          <p:nvPr/>
        </p:nvPicPr>
        <p:blipFill>
          <a:blip r:embed="rId6" cstate="print"/>
          <a:srcRect t="15610" r="63942" b="60147"/>
          <a:stretch>
            <a:fillRect/>
          </a:stretch>
        </p:blipFill>
        <p:spPr>
          <a:xfrm>
            <a:off x="698453" y="1844824"/>
            <a:ext cx="2793427" cy="1440160"/>
          </a:xfrm>
          <a:prstGeom prst="rect">
            <a:avLst/>
          </a:prstGeom>
        </p:spPr>
      </p:pic>
      <p:sp>
        <p:nvSpPr>
          <p:cNvPr id="13" name="Elipsa 12"/>
          <p:cNvSpPr/>
          <p:nvPr/>
        </p:nvSpPr>
        <p:spPr>
          <a:xfrm rot="1706995">
            <a:off x="2256141" y="5337490"/>
            <a:ext cx="1499027" cy="1238216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 rot="14726160">
            <a:off x="2269303" y="1329656"/>
            <a:ext cx="2348258" cy="119190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Vltava+Lužnice+Malše+Otava+Rožmberk.png"/>
          <p:cNvPicPr>
            <a:picLocks noChangeAspect="1"/>
          </p:cNvPicPr>
          <p:nvPr/>
        </p:nvPicPr>
        <p:blipFill>
          <a:blip r:embed="rId7" cstate="print"/>
          <a:srcRect l="52788" t="48338" r="34199" b="39540"/>
          <a:stretch>
            <a:fillRect/>
          </a:stretch>
        </p:blipFill>
        <p:spPr>
          <a:xfrm>
            <a:off x="4788024" y="3789040"/>
            <a:ext cx="1008112" cy="720080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1979712" y="4581128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Lipno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99592" y="213285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Otava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067944" y="5517232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Malše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 rot="1706995">
            <a:off x="4818318" y="3631790"/>
            <a:ext cx="1108079" cy="1012694"/>
          </a:xfrm>
          <a:prstGeom prst="ellips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796136" y="3356992"/>
            <a:ext cx="237626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Rožmberk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7" grpId="1"/>
      <p:bldP spid="18" grpId="0"/>
      <p:bldP spid="2" grpId="0"/>
      <p:bldP spid="2" grpId="1"/>
      <p:bldP spid="6" grpId="0"/>
      <p:bldP spid="8" grpId="0"/>
      <p:bldP spid="13" grpId="0" animBg="1"/>
      <p:bldP spid="14" grpId="0" animBg="1"/>
      <p:bldP spid="16" grpId="0"/>
      <p:bldP spid="12" grpId="0"/>
      <p:bldP spid="10" grpId="0"/>
      <p:bldP spid="20" grpId="0" animBg="1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0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4" name="Obrázek 23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453" y="917540"/>
            <a:ext cx="7747094" cy="5940460"/>
          </a:xfrm>
          <a:prstGeom prst="rect">
            <a:avLst/>
          </a:prstGeom>
        </p:spPr>
      </p:pic>
      <p:pic>
        <p:nvPicPr>
          <p:cNvPr id="5" name="Obrázek 4" descr="Město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4005064"/>
            <a:ext cx="491597" cy="864096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923928" y="4941168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České Budějovice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Hrad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4437112"/>
            <a:ext cx="412418" cy="724920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331640" y="5157192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Český Krumlov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ost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99792" y="2132856"/>
            <a:ext cx="658216" cy="1156967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187624" y="1772816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Písek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Zámek symbol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3968" y="3429000"/>
            <a:ext cx="371451" cy="652912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851920" y="2852936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Hluboká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elektrárna symbol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3068960"/>
            <a:ext cx="388767" cy="68334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1835696" y="3140968"/>
            <a:ext cx="216024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Temelín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Elipsa 15"/>
          <p:cNvSpPr/>
          <p:nvPr/>
        </p:nvSpPr>
        <p:spPr>
          <a:xfrm rot="1706995">
            <a:off x="4818318" y="3631790"/>
            <a:ext cx="1108079" cy="1012694"/>
          </a:xfrm>
          <a:prstGeom prst="ellips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796136" y="3356992"/>
            <a:ext cx="2376264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Rožmberk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8" name="Obrázek 17" descr="ČB náměstí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07503" y="454530"/>
            <a:ext cx="8895757" cy="5926798"/>
          </a:xfrm>
          <a:prstGeom prst="rect">
            <a:avLst/>
          </a:prstGeom>
        </p:spPr>
      </p:pic>
      <p:pic>
        <p:nvPicPr>
          <p:cNvPr id="19" name="Obrázek 18" descr="Ceskykrumlov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5536" y="296652"/>
            <a:ext cx="8352928" cy="6264696"/>
          </a:xfrm>
          <a:prstGeom prst="rect">
            <a:avLst/>
          </a:prstGeom>
        </p:spPr>
      </p:pic>
      <p:pic>
        <p:nvPicPr>
          <p:cNvPr id="20" name="Obrázek 19" descr="Most-Písek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48818" y="548680"/>
            <a:ext cx="8646364" cy="5760640"/>
          </a:xfrm>
          <a:prstGeom prst="rect">
            <a:avLst/>
          </a:prstGeom>
        </p:spPr>
      </p:pic>
      <p:pic>
        <p:nvPicPr>
          <p:cNvPr id="21" name="Obrázek 20" descr="Zámek Hluboká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7803" y="692696"/>
            <a:ext cx="8928396" cy="5472608"/>
          </a:xfrm>
          <a:prstGeom prst="rect">
            <a:avLst/>
          </a:prstGeom>
        </p:spPr>
      </p:pic>
      <p:pic>
        <p:nvPicPr>
          <p:cNvPr id="22" name="Obrázek 21" descr="Temelín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3" name="Obrázek 22" descr="Rozmberk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  <p:bldP spid="13" grpId="0"/>
      <p:bldP spid="15" grpId="0"/>
      <p:bldP spid="16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492896"/>
            <a:ext cx="8229600" cy="142646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6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0"/>
            <a:ext cx="889248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http://cs.wikipedia.org/wiki/Soubor:Ceskykrumlov.JPG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Ondřej Koníček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http://cs.wikipedia.org/wiki/Soubor:CBud_sqr.jpg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Jiří Nedorost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http://cs.wikipedia.org/wiki/Soubor:Stone_Bridge_in_Pisek_in_2011.JPG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Autor:Chmee2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http://cs.wikipedia.org/wiki/Soubor:Rozmberk.JPG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cs-CZ" sz="1100" i="1" dirty="0" err="1" smtClean="0">
                <a:latin typeface="Arial Rounded MT Bold" pitchFamily="34" charset="0"/>
              </a:rPr>
              <a:t>Lovecz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2012-10-10</a:t>
            </a:r>
            <a:r>
              <a:rPr lang="en-US" sz="1100" i="1" dirty="0" smtClean="0">
                <a:latin typeface="Arial Rounded MT Bold" pitchFamily="34" charset="0"/>
              </a:rPr>
              <a:t>]</a:t>
            </a:r>
            <a:r>
              <a:rPr lang="cs-CZ" sz="1100" i="1" dirty="0" smtClean="0">
                <a:latin typeface="Arial Rounded MT Bold" pitchFamily="34" charset="0"/>
              </a:rPr>
              <a:t>.</a:t>
            </a:r>
            <a:r>
              <a:rPr lang="en-US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</a:rPr>
              <a:t>Dostupný </a:t>
            </a:r>
            <a:r>
              <a:rPr lang="cs-CZ" sz="1100" i="1" dirty="0" smtClean="0">
                <a:latin typeface="Arial Rounded MT Bold" pitchFamily="34" charset="0"/>
              </a:rPr>
              <a:t>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http://cs.wikipedia.org/wiki/Soubor:JETE1.JPG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</a:t>
            </a:r>
            <a:r>
              <a:rPr lang="cs-CZ" sz="1100" i="1" dirty="0" err="1" smtClean="0">
                <a:latin typeface="Arial Rounded MT Bold" pitchFamily="34" charset="0"/>
              </a:rPr>
              <a:t>Japo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2012-10-10]. </a:t>
            </a:r>
            <a:r>
              <a:rPr lang="cs-CZ" sz="1100" i="1" dirty="0" smtClean="0">
                <a:latin typeface="Arial Rounded MT Bold" pitchFamily="34" charset="0"/>
              </a:rPr>
              <a:t>Dostupný </a:t>
            </a:r>
            <a:r>
              <a:rPr lang="cs-CZ" sz="1100" i="1" dirty="0" smtClean="0">
                <a:latin typeface="Arial Rounded MT Bold" pitchFamily="34" charset="0"/>
              </a:rPr>
              <a:t>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http://cs.wikipedia.org/wiki/Soubor:Schloss_Frauenberg.jpg</a:t>
            </a:r>
            <a:r>
              <a:rPr lang="cs-CZ" sz="1100" i="1" dirty="0" smtClean="0">
                <a:latin typeface="Arial Rounded MT Bold" pitchFamily="34" charset="0"/>
              </a:rPr>
              <a:t> 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Sgbeer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100" i="1" dirty="0" smtClean="0">
              <a:latin typeface="Calibri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406</TotalTime>
  <Words>296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Janka</dc:creator>
  <cp:lastModifiedBy>Radek Kokman</cp:lastModifiedBy>
  <cp:revision>47</cp:revision>
  <dcterms:created xsi:type="dcterms:W3CDTF">2012-11-07T20:21:00Z</dcterms:created>
  <dcterms:modified xsi:type="dcterms:W3CDTF">2013-01-11T17:13:33Z</dcterms:modified>
</cp:coreProperties>
</file>