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A95AFDD-79E9-4A34-BA1C-D0FC92B3047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9EA6E3C-FFD7-450C-BF2F-47DC82A6E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11" Type="http://schemas.openxmlformats.org/officeDocument/2006/relationships/image" Target="../media/image31.png"/><Relationship Id="rId5" Type="http://schemas.openxmlformats.org/officeDocument/2006/relationships/image" Target="../media/image25.jpeg"/><Relationship Id="rId10" Type="http://schemas.openxmlformats.org/officeDocument/2006/relationships/image" Target="../media/image30.jpe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%C4%8Cern%C3%A9_jezero_zab%C3%ADran%C3%A9_z_karov%C3%A9_st%C4%9Bny.JPG" TargetMode="External"/><Relationship Id="rId3" Type="http://schemas.openxmlformats.org/officeDocument/2006/relationships/hyperlink" Target="http://cs.wikipedia.org/wiki/Soubor:2004_Praha.png" TargetMode="External"/><Relationship Id="rId7" Type="http://schemas.openxmlformats.org/officeDocument/2006/relationships/hyperlink" Target="http://cs.wikipedia.org/wiki/Soubor:View_of_the_Rab%C3%AD_Castle_(2)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vihov.JPG" TargetMode="External"/><Relationship Id="rId5" Type="http://schemas.openxmlformats.org/officeDocument/2006/relationships/hyperlink" Target="http://cs.wikipedia.org/wiki/Soubor:Domazlice_namesti.jpg" TargetMode="External"/><Relationship Id="rId4" Type="http://schemas.openxmlformats.org/officeDocument/2006/relationships/hyperlink" Target="http://cs.wikipedia.org/wiki/Soubor:Plze%C5%88,_pomn%C3%ADk_osvobozen%C3%AD_U_Pr%C3%A1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323528" y="692696"/>
            <a:ext cx="8532440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VY_32_INOVACE_08_40_Plzeňský kraj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Prezentace slouží k základnímu seznámení s Plzeňským 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 krajem,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k práci s mapou ČR. Prvouka pro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Vítejte v </a:t>
            </a: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Plzeňském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kraji.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Plzeňský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11560" y="0"/>
            <a:ext cx="8208912" cy="83671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Plzeňský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kraj sousedí: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Karlovarský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95536" y="2204864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Karlovarský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Ústecký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1115616" y="1988840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Ústecký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Středočeský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899592" y="1988840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Středočeský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Jihočeský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1763688" y="4005064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Jihočeský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mapa Německ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0" y="4941168"/>
            <a:ext cx="2952328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Německo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7" grpId="0"/>
      <p:bldP spid="9" grpId="0"/>
      <p:bldP spid="11" grpId="0"/>
      <p:bldP spid="13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1156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Krajským městem 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Plzeňský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5" name="Obrázek 4" descr="Plzeňský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755576" y="2852936"/>
            <a:ext cx="2088232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Plzeň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Další města kraje: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Obrázek 12" descr="řeky+Plzeň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35566" y="876712"/>
            <a:ext cx="5072867" cy="5981288"/>
          </a:xfrm>
          <a:prstGeom prst="rect">
            <a:avLst/>
          </a:prstGeom>
        </p:spPr>
      </p:pic>
      <p:pic>
        <p:nvPicPr>
          <p:cNvPr id="4" name="Obrázek 3" descr="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4149080"/>
            <a:ext cx="369524" cy="649524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851920" y="4509120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Klatovy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1916832"/>
            <a:ext cx="369524" cy="649524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547664" y="2276872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Tachov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2492896"/>
            <a:ext cx="369524" cy="649524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4644008" y="2780928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Rokycany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Město Domažlice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95936" y="3861048"/>
            <a:ext cx="369524" cy="649524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2051720" y="3429000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Domažlice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Povrch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Obrázek 12" descr="řeky+Plzeň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35566" y="876712"/>
            <a:ext cx="5072867" cy="5981288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 rot="14895692">
            <a:off x="1582140" y="2578224"/>
            <a:ext cx="2874543" cy="122495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2283931">
            <a:off x="4016100" y="5055414"/>
            <a:ext cx="2659653" cy="139556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 rot="19248943">
            <a:off x="3174350" y="1752023"/>
            <a:ext cx="3372544" cy="13349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 rot="9975850">
            <a:off x="5254648" y="3402538"/>
            <a:ext cx="2588770" cy="191498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9182910">
            <a:off x="3540983" y="1812615"/>
            <a:ext cx="2522807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Plzeňská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pahorkatina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 rot="3944372">
            <a:off x="1775709" y="2857708"/>
            <a:ext cx="252145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Český  les</a:t>
            </a:r>
            <a:endParaRPr lang="cs-CZ" sz="4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 rot="20500894">
            <a:off x="5283263" y="3744965"/>
            <a:ext cx="2444067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Středočeská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pahorkatina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 rot="2241080">
            <a:off x="4286927" y="5400048"/>
            <a:ext cx="224753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Šumava</a:t>
            </a:r>
            <a:endParaRPr lang="cs-CZ" sz="44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5" grpId="0" animBg="1"/>
      <p:bldP spid="7" grpId="0" animBg="1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- řeky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Plzeňský kraj 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35566" y="876712"/>
            <a:ext cx="5072867" cy="5981288"/>
          </a:xfrm>
          <a:prstGeom prst="rect">
            <a:avLst/>
          </a:prstGeom>
        </p:spPr>
      </p:pic>
      <p:pic>
        <p:nvPicPr>
          <p:cNvPr id="9" name="Obrázek 8" descr="Berounka.png"/>
          <p:cNvPicPr>
            <a:picLocks noChangeAspect="1"/>
          </p:cNvPicPr>
          <p:nvPr/>
        </p:nvPicPr>
        <p:blipFill>
          <a:blip r:embed="rId3" cstate="print"/>
          <a:srcRect l="62775" t="5351" r="3157" b="65756"/>
          <a:stretch>
            <a:fillRect/>
          </a:stretch>
        </p:blipFill>
        <p:spPr>
          <a:xfrm>
            <a:off x="5220072" y="1196752"/>
            <a:ext cx="1728192" cy="172819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6084168" y="1772816"/>
            <a:ext cx="2376264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Berounka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0" name="Obrázek 9" descr="Berounka+Mže.png"/>
          <p:cNvPicPr>
            <a:picLocks noChangeAspect="1"/>
          </p:cNvPicPr>
          <p:nvPr/>
        </p:nvPicPr>
        <p:blipFill>
          <a:blip r:embed="rId4" cstate="print"/>
          <a:srcRect t="17390" r="32966" b="65756"/>
          <a:stretch>
            <a:fillRect/>
          </a:stretch>
        </p:blipFill>
        <p:spPr>
          <a:xfrm>
            <a:off x="2035566" y="1916832"/>
            <a:ext cx="3400530" cy="1008112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979712" y="227687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Mže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1" name="Obrázek 10" descr="Berounka+Mže+Radbuza.png"/>
          <p:cNvPicPr>
            <a:picLocks noChangeAspect="1"/>
          </p:cNvPicPr>
          <p:nvPr/>
        </p:nvPicPr>
        <p:blipFill>
          <a:blip r:embed="rId5" cstate="print"/>
          <a:srcRect l="28708" t="29428" r="32966" b="42882"/>
          <a:stretch>
            <a:fillRect/>
          </a:stretch>
        </p:blipFill>
        <p:spPr>
          <a:xfrm>
            <a:off x="3491880" y="2636912"/>
            <a:ext cx="1944216" cy="1656184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475656" y="357301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Radbuza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2" name="Obrázek 11" descr="Berounka+Mže+Radbuza+Úhlava.png"/>
          <p:cNvPicPr>
            <a:picLocks noChangeAspect="1"/>
          </p:cNvPicPr>
          <p:nvPr/>
        </p:nvPicPr>
        <p:blipFill>
          <a:blip r:embed="rId6" cstate="print"/>
          <a:srcRect l="48581" t="30632" r="28708" b="22416"/>
          <a:stretch>
            <a:fillRect/>
          </a:stretch>
        </p:blipFill>
        <p:spPr>
          <a:xfrm>
            <a:off x="4499992" y="2708920"/>
            <a:ext cx="1152128" cy="2808312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2987824" y="515719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Úhlava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3" name="Obrázek 12" descr="Berounka+Mže+Radbuza+Úhlava+Úslava.png"/>
          <p:cNvPicPr>
            <a:picLocks noChangeAspect="1"/>
          </p:cNvPicPr>
          <p:nvPr/>
        </p:nvPicPr>
        <p:blipFill>
          <a:blip r:embed="rId7" cstate="print"/>
          <a:srcRect l="65614" t="29428" r="18772" b="32047"/>
          <a:stretch>
            <a:fillRect/>
          </a:stretch>
        </p:blipFill>
        <p:spPr>
          <a:xfrm>
            <a:off x="5364088" y="2636912"/>
            <a:ext cx="792088" cy="2304256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5868144" y="3284984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Úslava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7" name="Obrázek 16" descr="Berounka+Mže+Radbuza+Úhlava+Úslava+Otava.png"/>
          <p:cNvPicPr>
            <a:picLocks noChangeAspect="1"/>
          </p:cNvPicPr>
          <p:nvPr/>
        </p:nvPicPr>
        <p:blipFill>
          <a:blip r:embed="rId8" cstate="print"/>
          <a:srcRect l="75551" t="65545" r="1738" b="26028"/>
          <a:stretch>
            <a:fillRect/>
          </a:stretch>
        </p:blipFill>
        <p:spPr>
          <a:xfrm>
            <a:off x="5868144" y="4797152"/>
            <a:ext cx="1152128" cy="504056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467544" y="0"/>
            <a:ext cx="8229600" cy="9087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– vodní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nádrže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5" name="Elipsa 14"/>
          <p:cNvSpPr/>
          <p:nvPr/>
        </p:nvSpPr>
        <p:spPr>
          <a:xfrm rot="1706995">
            <a:off x="4058973" y="2137676"/>
            <a:ext cx="1144419" cy="85706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2843808" y="1412776"/>
            <a:ext cx="3024336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Hracholusky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6300192" y="515719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Otava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5" grpId="0"/>
      <p:bldP spid="6" grpId="0"/>
      <p:bldP spid="7" grpId="0"/>
      <p:bldP spid="8" grpId="0"/>
      <p:bldP spid="14" grpId="0"/>
      <p:bldP spid="15" grpId="0" animBg="1"/>
      <p:bldP spid="16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0"/>
            <a:ext cx="8064896" cy="90872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Pamětihodnosti a zajímavosti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řeky+Plzeň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35566" y="876712"/>
            <a:ext cx="5072867" cy="5981288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5004048" y="2492896"/>
            <a:ext cx="266429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Plzeň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Obrázek 4" descr="Město symb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2420888"/>
            <a:ext cx="369524" cy="649524"/>
          </a:xfrm>
          <a:prstGeom prst="rect">
            <a:avLst/>
          </a:prstGeom>
        </p:spPr>
      </p:pic>
      <p:pic>
        <p:nvPicPr>
          <p:cNvPr id="8" name="Obrázek 7" descr="Památník symbol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2204864"/>
            <a:ext cx="246349" cy="433016"/>
          </a:xfrm>
          <a:prstGeom prst="rect">
            <a:avLst/>
          </a:prstGeom>
        </p:spPr>
      </p:pic>
      <p:pic>
        <p:nvPicPr>
          <p:cNvPr id="17" name="Obrázek 16" descr="800px-Plzeň,_pomník_osvobození_U_Prác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1000" y="285750"/>
            <a:ext cx="8382000" cy="6286500"/>
          </a:xfrm>
          <a:prstGeom prst="rect">
            <a:avLst/>
          </a:prstGeom>
        </p:spPr>
      </p:pic>
      <p:pic>
        <p:nvPicPr>
          <p:cNvPr id="6" name="Obrázek 5" descr="Město symb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3789040"/>
            <a:ext cx="369524" cy="649524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547664" y="3789040"/>
            <a:ext cx="266429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Domažlice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800px-Domazlice_namesti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9" name="Obrázek 8" descr="Hrad symbol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860032" y="3356992"/>
            <a:ext cx="320254" cy="562921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4572000" y="3284984"/>
            <a:ext cx="266429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Švihov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9" name="Obrázek 18" descr="800px-Svihov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1" name="Obrázek 10" descr="zřícenina hradu symbol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940152" y="4509120"/>
            <a:ext cx="320254" cy="562921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5508104" y="4293096"/>
            <a:ext cx="266429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Rabí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" name="Obrázek 19" descr="View_of_the_Rabí_Castle_(2)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pic>
        <p:nvPicPr>
          <p:cNvPr id="14" name="Obrázek 13" descr="jezero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860032" y="5517232"/>
            <a:ext cx="246349" cy="288032"/>
          </a:xfrm>
          <a:prstGeom prst="rect">
            <a:avLst/>
          </a:prstGeom>
        </p:spPr>
      </p:pic>
      <p:sp>
        <p:nvSpPr>
          <p:cNvPr id="15" name="Elipsa 14"/>
          <p:cNvSpPr/>
          <p:nvPr/>
        </p:nvSpPr>
        <p:spPr>
          <a:xfrm rot="1706995">
            <a:off x="4556709" y="5307922"/>
            <a:ext cx="822670" cy="74896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1547664" y="5373216"/>
            <a:ext cx="2952328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Černé jezero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21" name="Obrázek 20" descr="450px-Černé_jezero_zabírané_z_karové_stěny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089699" y="119265"/>
            <a:ext cx="4964603" cy="66194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10" grpId="0"/>
      <p:bldP spid="13" grpId="0"/>
      <p:bldP spid="15" grpId="0" animBg="1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19400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chemeClr val="bg1"/>
                </a:solidFill>
              </a:rPr>
              <a:t>Konec</a:t>
            </a:r>
            <a:endParaRPr lang="cs-CZ" sz="9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0"/>
            <a:ext cx="8964488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u="sng" dirty="0" smtClean="0">
                <a:latin typeface="Arial Rounded MT Bold" pitchFamily="34" charset="0"/>
              </a:rPr>
              <a:t>Použité zdroje:</a:t>
            </a:r>
          </a:p>
          <a:p>
            <a:endParaRPr lang="en-US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2012-10-21</a:t>
            </a:r>
            <a:r>
              <a:rPr lang="cs-CZ" sz="1100" i="1" dirty="0" smtClean="0">
                <a:latin typeface="Arial Rounded MT Bold" pitchFamily="34" charset="0"/>
              </a:rPr>
              <a:t>]. 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solidFill>
                  <a:srgbClr val="FF0000"/>
                </a:solidFill>
                <a:latin typeface="Arial Rounded MT Bold" pitchFamily="34" charset="0"/>
                <a:hlinkClick r:id="rId2"/>
              </a:rPr>
              <a:t>http://cs.wikipedia.org/wiki/Soubor:Relief_Map_of_Czech_Republic.png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az-Cyrl-AZ" sz="1100" i="1" dirty="0" smtClean="0">
                <a:latin typeface="Arial Rounded MT Bold" pitchFamily="34" charset="0"/>
              </a:rPr>
              <a:t>Виктор_В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2012-10-21</a:t>
            </a:r>
            <a:r>
              <a:rPr lang="cs-CZ" sz="1100" i="1" dirty="0" smtClean="0">
                <a:latin typeface="Arial Rounded MT Bold" pitchFamily="34" charset="0"/>
              </a:rPr>
              <a:t>]. 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http://cs.wikipedia.org/wiki/Soubor:2004_Praha.png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Hustoles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2012-10-21</a:t>
            </a:r>
            <a:r>
              <a:rPr lang="cs-CZ" sz="1100" i="1" dirty="0" smtClean="0">
                <a:latin typeface="Arial Rounded MT Bold" pitchFamily="34" charset="0"/>
              </a:rPr>
              <a:t>]. 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4"/>
              </a:rPr>
              <a:t>http://cs.wikipedia.org/wiki/Soubor:Plze%C5%88,_pomn%C3%ADk_osvobozen%C3%AD_U_Pr%C3%A1ce.JPG</a:t>
            </a:r>
            <a:r>
              <a:rPr lang="en-US" sz="1100" i="1" dirty="0" smtClean="0">
                <a:latin typeface="Arial Rounded MT Bold" pitchFamily="34" charset="0"/>
              </a:rPr>
              <a:t> 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en-US" sz="1100" i="1" dirty="0" err="1" smtClean="0">
                <a:latin typeface="Arial Rounded MT Bold" pitchFamily="34" charset="0"/>
              </a:rPr>
              <a:t>Ondrej.konicek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2012-10-21</a:t>
            </a:r>
            <a:r>
              <a:rPr lang="cs-CZ" sz="1100" i="1" dirty="0" smtClean="0">
                <a:latin typeface="Arial Rounded MT Bold" pitchFamily="34" charset="0"/>
              </a:rPr>
              <a:t>]. 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5"/>
              </a:rPr>
              <a:t>http://cs.wikipedia.org/wiki/Soubor:Domazlice_namesti.jpg</a:t>
            </a:r>
            <a:r>
              <a:rPr lang="en-US" sz="1100" i="1" dirty="0" smtClean="0">
                <a:latin typeface="Arial Rounded MT Bold" pitchFamily="34" charset="0"/>
              </a:rPr>
              <a:t> 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Autor:</a:t>
            </a:r>
            <a:r>
              <a:rPr lang="en-US" sz="1100" i="1" dirty="0" smtClean="0">
                <a:latin typeface="Arial Rounded MT Bold" pitchFamily="34" charset="0"/>
              </a:rPr>
              <a:t> </a:t>
            </a:r>
            <a:r>
              <a:rPr lang="en-US" sz="1100" i="1" dirty="0" err="1" smtClean="0">
                <a:latin typeface="Arial Rounded MT Bold" pitchFamily="34" charset="0"/>
              </a:rPr>
              <a:t>Ondrej.konicek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2012-10-21</a:t>
            </a:r>
            <a:r>
              <a:rPr lang="cs-CZ" sz="1100" i="1" dirty="0" smtClean="0">
                <a:latin typeface="Arial Rounded MT Bold" pitchFamily="34" charset="0"/>
              </a:rPr>
              <a:t>]. 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6"/>
              </a:rPr>
              <a:t>http://cs.wikipedia.org/wiki/Soubor:Svihov.JPG</a:t>
            </a:r>
            <a:r>
              <a:rPr lang="en-US" sz="1100" i="1" dirty="0" smtClean="0">
                <a:latin typeface="Arial Rounded MT Bold" pitchFamily="34" charset="0"/>
              </a:rPr>
              <a:t> 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en-US" sz="1100" i="1" dirty="0" err="1" smtClean="0">
                <a:latin typeface="Arial Rounded MT Bold" pitchFamily="34" charset="0"/>
              </a:rPr>
              <a:t>Ondrej.konicek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2012-10-21</a:t>
            </a:r>
            <a:r>
              <a:rPr lang="cs-CZ" sz="1100" i="1" dirty="0" smtClean="0">
                <a:latin typeface="Arial Rounded MT Bold" pitchFamily="34" charset="0"/>
              </a:rPr>
              <a:t>]. 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7"/>
              </a:rPr>
              <a:t>http://cs.wikipedia.org/wiki/Soubor:View_of_the_Rab%C3%AD_Castle_%282%29.JPG</a:t>
            </a:r>
            <a:r>
              <a:rPr lang="en-US" sz="1100" i="1" dirty="0" smtClean="0">
                <a:latin typeface="Arial Rounded MT Bold" pitchFamily="34" charset="0"/>
              </a:rPr>
              <a:t> 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Autor:</a:t>
            </a:r>
            <a:r>
              <a:rPr lang="en-US" sz="1100" i="1" dirty="0" smtClean="0">
                <a:latin typeface="Arial Rounded MT Bold" pitchFamily="34" charset="0"/>
              </a:rPr>
              <a:t> Chmee2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smtClean="0">
                <a:latin typeface="Arial Rounded MT Bold" pitchFamily="34" charset="0"/>
              </a:rPr>
              <a:t>2012-10-21</a:t>
            </a:r>
            <a:r>
              <a:rPr lang="cs-CZ" sz="1100" i="1" dirty="0" smtClean="0">
                <a:latin typeface="Arial Rounded MT Bold" pitchFamily="34" charset="0"/>
              </a:rPr>
              <a:t>]. 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8"/>
              </a:rPr>
              <a:t>http://cs.wikipedia.org/wiki/Soubor:%C4%8Cern%C3%A9_jezero_zab%C3%ADran%C3%A9_z_karov%C3%A9_st%C4%9Bny.JPG</a:t>
            </a:r>
            <a:r>
              <a:rPr lang="en-US" sz="1100" i="1" dirty="0" smtClean="0">
                <a:latin typeface="Arial Rounded MT Bold" pitchFamily="34" charset="0"/>
              </a:rPr>
              <a:t> 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Autor:</a:t>
            </a:r>
            <a:r>
              <a:rPr lang="en-US" sz="1100" i="1" dirty="0" smtClean="0">
                <a:latin typeface="Arial Rounded MT Bold" pitchFamily="34" charset="0"/>
              </a:rPr>
              <a:t>Mgr. </a:t>
            </a:r>
            <a:r>
              <a:rPr lang="cs-CZ" sz="1100" i="1" dirty="0" smtClean="0">
                <a:latin typeface="Arial Rounded MT Bold" pitchFamily="34" charset="0"/>
              </a:rPr>
              <a:t>Zdeněk Kubeš</a:t>
            </a:r>
          </a:p>
          <a:p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100" i="1" dirty="0" smtClean="0">
              <a:latin typeface="Calibri" pitchFamily="34" charset="0"/>
            </a:endParaRPr>
          </a:p>
          <a:p>
            <a:r>
              <a:rPr lang="cs-CZ" sz="1100" i="1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400</TotalTime>
  <Words>271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Konec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Kokman</dc:creator>
  <cp:lastModifiedBy>Radek Kokman</cp:lastModifiedBy>
  <cp:revision>51</cp:revision>
  <dcterms:created xsi:type="dcterms:W3CDTF">2012-11-08T12:09:52Z</dcterms:created>
  <dcterms:modified xsi:type="dcterms:W3CDTF">2013-01-11T17:15:44Z</dcterms:modified>
</cp:coreProperties>
</file>