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2EFE8A-4D36-46E5-A5FA-1BE902373EC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17A3726-C134-435E-AC79-207484415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jpeg"/><Relationship Id="rId5" Type="http://schemas.openxmlformats.org/officeDocument/2006/relationships/image" Target="../media/image28.png"/><Relationship Id="rId10" Type="http://schemas.openxmlformats.org/officeDocument/2006/relationships/image" Target="../media/image33.jpeg"/><Relationship Id="rId4" Type="http://schemas.openxmlformats.org/officeDocument/2006/relationships/image" Target="../media/image27.png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el%C4%8D_008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Hrad_Pern%C5%A1tejn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uclear.power.plant.Dukovany.jpg" TargetMode="External"/><Relationship Id="rId5" Type="http://schemas.openxmlformats.org/officeDocument/2006/relationships/hyperlink" Target="http://cs.wikipedia.org/wiki/Soubor:Z%C3%A1mek_v_Jarom%C4%9B%C5%99ic%C3%ADch_nad_Rokytnou_001.jpg" TargetMode="External"/><Relationship Id="rId4" Type="http://schemas.openxmlformats.org/officeDocument/2006/relationships/hyperlink" Target="http://commons.wikimedia.org/wiki/File:Trebic-synagoga.jpg" TargetMode="External"/><Relationship Id="rId9" Type="http://schemas.openxmlformats.org/officeDocument/2006/relationships/hyperlink" Target="http://cs.wikipedia.org/wiki/Soubor:Church_of_St_John_of_Nepomuk_at_Zelena_aora_C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784976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VY_32_INOVACE_14_40_Kraj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Vysočina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Krajem Vysočina, 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Kraji Vysočina.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Vysočin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 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Jihomorav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75856" y="306896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Jihočes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971600" y="306896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tředočes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187624" y="3933056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Pardubick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2915816" y="3789040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7" grpId="0"/>
      <p:bldP spid="9" grpId="0"/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Vysočin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Vysočina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563888" y="3789040"/>
            <a:ext cx="259228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Jihlava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4390" y="1050231"/>
            <a:ext cx="6175220" cy="5807769"/>
          </a:xfrm>
          <a:prstGeom prst="rect">
            <a:avLst/>
          </a:prstGeom>
        </p:spPr>
      </p:pic>
      <p:pic>
        <p:nvPicPr>
          <p:cNvPr id="4" name="Obrázek 3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492896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5536" y="2420888"/>
            <a:ext cx="374441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Havlíčkův Brod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2564904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499992" y="2204864"/>
            <a:ext cx="396044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Žďár nad Sázavu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Město Domažlic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3501008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899592" y="3861048"/>
            <a:ext cx="374441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Pelhřimov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větší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4725144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427984" y="4365104"/>
            <a:ext cx="180020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Třebíč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050231"/>
            <a:ext cx="6175220" cy="5807769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10800000">
            <a:off x="4932040" y="1556792"/>
            <a:ext cx="2016222" cy="18001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932040" y="1988840"/>
            <a:ext cx="206011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Žďárské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vrchy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1619672" y="2420888"/>
            <a:ext cx="4032448" cy="37444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63688" y="3573016"/>
            <a:ext cx="382117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Českomoravská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vrchovina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Kraj Vysočina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4390" y="1050231"/>
            <a:ext cx="6175220" cy="5807769"/>
          </a:xfrm>
          <a:prstGeom prst="rect">
            <a:avLst/>
          </a:prstGeom>
        </p:spPr>
      </p:pic>
      <p:pic>
        <p:nvPicPr>
          <p:cNvPr id="4" name="Obrázek 3" descr="Sázava.png"/>
          <p:cNvPicPr>
            <a:picLocks noChangeAspect="1"/>
          </p:cNvPicPr>
          <p:nvPr/>
        </p:nvPicPr>
        <p:blipFill>
          <a:blip r:embed="rId3" cstate="print"/>
          <a:srcRect l="56996" t="17401" r="33675" b="64001"/>
          <a:stretch>
            <a:fillRect/>
          </a:stretch>
        </p:blipFill>
        <p:spPr>
          <a:xfrm>
            <a:off x="5004048" y="2060848"/>
            <a:ext cx="576064" cy="1080120"/>
          </a:xfrm>
          <a:prstGeom prst="rect">
            <a:avLst/>
          </a:prstGeom>
        </p:spPr>
      </p:pic>
      <p:pic>
        <p:nvPicPr>
          <p:cNvPr id="5" name="Obrázek 4" descr="Sázava.png"/>
          <p:cNvPicPr>
            <a:picLocks noChangeAspect="1"/>
          </p:cNvPicPr>
          <p:nvPr/>
        </p:nvPicPr>
        <p:blipFill>
          <a:blip r:embed="rId3" cstate="print"/>
          <a:srcRect l="10353" t="16161" r="41837" b="62761"/>
          <a:stretch>
            <a:fillRect/>
          </a:stretch>
        </p:blipFill>
        <p:spPr>
          <a:xfrm>
            <a:off x="2123728" y="1988840"/>
            <a:ext cx="2952328" cy="1224136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987824" y="184482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Sázava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7" name="Obrázek 6" descr="Sázava+Želivka.png"/>
          <p:cNvPicPr>
            <a:picLocks noChangeAspect="1"/>
          </p:cNvPicPr>
          <p:nvPr/>
        </p:nvPicPr>
        <p:blipFill>
          <a:blip r:embed="rId4" cstate="print"/>
          <a:srcRect t="33519" r="77986" b="57802"/>
          <a:stretch>
            <a:fillRect/>
          </a:stretch>
        </p:blipFill>
        <p:spPr>
          <a:xfrm>
            <a:off x="1484390" y="2996952"/>
            <a:ext cx="1359418" cy="504056"/>
          </a:xfrm>
          <a:prstGeom prst="rect">
            <a:avLst/>
          </a:prstGeom>
        </p:spPr>
      </p:pic>
      <p:pic>
        <p:nvPicPr>
          <p:cNvPr id="8" name="Obrázek 7" descr="Sázava+Želivka.png"/>
          <p:cNvPicPr>
            <a:picLocks noChangeAspect="1"/>
          </p:cNvPicPr>
          <p:nvPr/>
        </p:nvPicPr>
        <p:blipFill>
          <a:blip r:embed="rId4" cstate="print"/>
          <a:srcRect l="10353" t="17401" r="74488" b="64001"/>
          <a:stretch>
            <a:fillRect/>
          </a:stretch>
        </p:blipFill>
        <p:spPr>
          <a:xfrm>
            <a:off x="2123728" y="2060848"/>
            <a:ext cx="936104" cy="1080120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95536" y="220486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Želivka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0" name="Obrázek 9" descr="Sázava+Želivka+Jihlava.png"/>
          <p:cNvPicPr>
            <a:picLocks noChangeAspect="1"/>
          </p:cNvPicPr>
          <p:nvPr/>
        </p:nvPicPr>
        <p:blipFill>
          <a:blip r:embed="rId5" cstate="print"/>
          <a:srcRect l="22014" t="48398" b="13167"/>
          <a:stretch>
            <a:fillRect/>
          </a:stretch>
        </p:blipFill>
        <p:spPr>
          <a:xfrm>
            <a:off x="2843808" y="3861048"/>
            <a:ext cx="4815802" cy="223224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699792" y="3356992"/>
            <a:ext cx="2088232" cy="576063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Jihlava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2" name="Obrázek 11" descr="Sázava+Želivka+Jihlava+Oslava.png"/>
          <p:cNvPicPr>
            <a:picLocks noChangeAspect="1"/>
          </p:cNvPicPr>
          <p:nvPr/>
        </p:nvPicPr>
        <p:blipFill>
          <a:blip r:embed="rId6" cstate="print"/>
          <a:srcRect l="59329" t="39719" r="3357" b="16886"/>
          <a:stretch>
            <a:fillRect/>
          </a:stretch>
        </p:blipFill>
        <p:spPr>
          <a:xfrm>
            <a:off x="5148064" y="3356992"/>
            <a:ext cx="2304256" cy="2520280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6228184" y="4581128"/>
            <a:ext cx="187220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Oslava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4" name="Obrázek 13" descr="Sázava+Želivka+Jihlava+Oslava+Rokytná.png"/>
          <p:cNvPicPr>
            <a:picLocks noChangeAspect="1"/>
          </p:cNvPicPr>
          <p:nvPr/>
        </p:nvPicPr>
        <p:blipFill>
          <a:blip r:embed="rId7" cstate="print"/>
          <a:srcRect l="46502" t="79394" r="2191" b="9447"/>
          <a:stretch>
            <a:fillRect/>
          </a:stretch>
        </p:blipFill>
        <p:spPr>
          <a:xfrm>
            <a:off x="4355976" y="5661248"/>
            <a:ext cx="3168352" cy="648072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4067944" y="515719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Rokytná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6" name="Obrázek 15" descr="Sázava+Želivka+Jihlava+Oslava+Rokytná+Svratka.png"/>
          <p:cNvPicPr>
            <a:picLocks noChangeAspect="1"/>
          </p:cNvPicPr>
          <p:nvPr/>
        </p:nvPicPr>
        <p:blipFill>
          <a:blip r:embed="rId8" cstate="print"/>
          <a:srcRect l="69823" t="21121" b="39204"/>
          <a:stretch>
            <a:fillRect/>
          </a:stretch>
        </p:blipFill>
        <p:spPr>
          <a:xfrm>
            <a:off x="5796136" y="2276872"/>
            <a:ext cx="1863474" cy="2304256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5868144" y="191683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Svratka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8" name="Obrázek 17" descr="Sázava+Želivka+Jihlava+Oslava+Rokytná+Svratka+Jevišovka.png"/>
          <p:cNvPicPr>
            <a:picLocks noChangeAspect="1"/>
          </p:cNvPicPr>
          <p:nvPr/>
        </p:nvPicPr>
        <p:blipFill>
          <a:blip r:embed="rId9" cstate="print"/>
          <a:srcRect l="47668" t="85593" r="31343" b="2008"/>
          <a:stretch>
            <a:fillRect/>
          </a:stretch>
        </p:blipFill>
        <p:spPr>
          <a:xfrm>
            <a:off x="4427984" y="6021288"/>
            <a:ext cx="1296144" cy="720080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3203848" y="6237312"/>
            <a:ext cx="2232248" cy="504055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Jevišovka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0" name="Obrázek 19" descr="Sázava+Želivka+Jihlava+Oslava+Rokytná+Svratka+Jevišovka+Mor.Dyje.png"/>
          <p:cNvPicPr>
            <a:picLocks noChangeAspect="1"/>
          </p:cNvPicPr>
          <p:nvPr/>
        </p:nvPicPr>
        <p:blipFill>
          <a:blip r:embed="rId10" cstate="print"/>
          <a:srcRect l="33675" t="65756" r="55830" b="10687"/>
          <a:stretch>
            <a:fillRect/>
          </a:stretch>
        </p:blipFill>
        <p:spPr>
          <a:xfrm>
            <a:off x="3563888" y="4869160"/>
            <a:ext cx="648072" cy="1368152"/>
          </a:xfrm>
          <a:prstGeom prst="rect">
            <a:avLst/>
          </a:prstGeom>
        </p:spPr>
      </p:pic>
      <p:sp>
        <p:nvSpPr>
          <p:cNvPr id="21" name="Nadpis 1"/>
          <p:cNvSpPr txBox="1">
            <a:spLocks/>
          </p:cNvSpPr>
          <p:nvPr/>
        </p:nvSpPr>
        <p:spPr>
          <a:xfrm>
            <a:off x="395536" y="5661248"/>
            <a:ext cx="331236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Moravská Dyje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22" name="Obrázek 21" descr="Sázava+Želivka+Jihlava+Oslava+Rokytná+Svratka+Jevišovka+Mor.Dyje+Nežárka.png"/>
          <p:cNvPicPr>
            <a:picLocks noChangeAspect="1"/>
          </p:cNvPicPr>
          <p:nvPr/>
        </p:nvPicPr>
        <p:blipFill>
          <a:blip r:embed="rId11" cstate="print"/>
          <a:srcRect l="10354" t="52117" r="84982" b="21846"/>
          <a:stretch>
            <a:fillRect/>
          </a:stretch>
        </p:blipFill>
        <p:spPr>
          <a:xfrm>
            <a:off x="2123728" y="4077072"/>
            <a:ext cx="288032" cy="1512168"/>
          </a:xfrm>
          <a:prstGeom prst="rect">
            <a:avLst/>
          </a:prstGeom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323528" y="450912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Nežárka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Elipsa 24"/>
          <p:cNvSpPr/>
          <p:nvPr/>
        </p:nvSpPr>
        <p:spPr>
          <a:xfrm rot="18710761">
            <a:off x="2250609" y="2094509"/>
            <a:ext cx="1008112" cy="1126123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1331640" y="141277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Švihov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7" name="Elipsa 26"/>
          <p:cNvSpPr/>
          <p:nvPr/>
        </p:nvSpPr>
        <p:spPr>
          <a:xfrm rot="18710761">
            <a:off x="6622838" y="2495964"/>
            <a:ext cx="519607" cy="711763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6948264" y="2636912"/>
            <a:ext cx="129614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Vír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9" name="Elipsa 28"/>
          <p:cNvSpPr/>
          <p:nvPr/>
        </p:nvSpPr>
        <p:spPr>
          <a:xfrm rot="18710761">
            <a:off x="5819174" y="4983874"/>
            <a:ext cx="610084" cy="706400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4067944" y="443711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Dalešice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31" name="Elipsa 30"/>
          <p:cNvSpPr/>
          <p:nvPr/>
        </p:nvSpPr>
        <p:spPr>
          <a:xfrm rot="18710761">
            <a:off x="6215921" y="5587225"/>
            <a:ext cx="454762" cy="35492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6228184" y="594928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Mohelno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33" name="Elipsa 32"/>
          <p:cNvSpPr/>
          <p:nvPr/>
        </p:nvSpPr>
        <p:spPr>
          <a:xfrm rot="18710761">
            <a:off x="4976537" y="2284175"/>
            <a:ext cx="561943" cy="563889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3851920" y="2780928"/>
            <a:ext cx="280831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Velké </a:t>
            </a: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Dářko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9" grpId="0"/>
      <p:bldP spid="11" grpId="0"/>
      <p:bldP spid="13" grpId="0"/>
      <p:bldP spid="15" grpId="0"/>
      <p:bldP spid="17" grpId="0"/>
      <p:bldP spid="19" grpId="0"/>
      <p:bldP spid="21" grpId="0"/>
      <p:bldP spid="23" grpId="0"/>
      <p:bldP spid="24" grpId="0"/>
      <p:bldP spid="25" grpId="0" animBg="1"/>
      <p:bldP spid="26" grpId="0"/>
      <p:bldP spid="27" grpId="0" animBg="1"/>
      <p:bldP spid="28" grpId="0"/>
      <p:bldP spid="29" grpId="0" animBg="1"/>
      <p:bldP spid="30" grpId="0"/>
      <p:bldP spid="31" grpId="0" animBg="1"/>
      <p:bldP spid="32" grpId="0"/>
      <p:bldP spid="33" grpId="0" animBg="1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4390" y="1050231"/>
            <a:ext cx="6175220" cy="5807769"/>
          </a:xfrm>
          <a:prstGeom prst="rect">
            <a:avLst/>
          </a:prstGeom>
        </p:spPr>
      </p:pic>
      <p:pic>
        <p:nvPicPr>
          <p:cNvPr id="4" name="Obrázek 3" descr="Zámek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5301208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843808" y="5661248"/>
            <a:ext cx="244827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Jaroměřice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Zámek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509120"/>
            <a:ext cx="369524" cy="649524"/>
          </a:xfrm>
          <a:prstGeom prst="rect">
            <a:avLst/>
          </a:prstGeom>
        </p:spPr>
      </p:pic>
      <p:pic>
        <p:nvPicPr>
          <p:cNvPr id="7" name="Obrázek 6" descr="významné mí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4149080"/>
            <a:ext cx="886857" cy="155885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771800" y="4509120"/>
            <a:ext cx="108012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Telč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významné mí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4149080"/>
            <a:ext cx="886857" cy="155885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932040" y="4077072"/>
            <a:ext cx="1656184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Třebíč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významné mí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2132856"/>
            <a:ext cx="886857" cy="1558857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635896" y="2060848"/>
            <a:ext cx="1656184" cy="1124744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Zelená Hora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Hrad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04248" y="3140968"/>
            <a:ext cx="369524" cy="649524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6084168" y="2708920"/>
            <a:ext cx="2232248" cy="576064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Pernštejn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jaderná elektrárna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28184" y="5445224"/>
            <a:ext cx="369524" cy="649524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6012160" y="5949280"/>
            <a:ext cx="2376264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Dukovany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" name="Obrázek 16" descr="800px-Zámek_v_Jaroměřicích_nad_Rokytnou_0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8" name="Obrázek 17" descr="Telč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329" y="404664"/>
            <a:ext cx="9135343" cy="6120680"/>
          </a:xfrm>
          <a:prstGeom prst="rect">
            <a:avLst/>
          </a:prstGeom>
        </p:spPr>
      </p:pic>
      <p:pic>
        <p:nvPicPr>
          <p:cNvPr id="19" name="Obrázek 18" descr="485px-Trebic-synagog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795597" y="0"/>
            <a:ext cx="5552805" cy="6858000"/>
          </a:xfrm>
          <a:prstGeom prst="rect">
            <a:avLst/>
          </a:prstGeom>
        </p:spPr>
      </p:pic>
      <p:pic>
        <p:nvPicPr>
          <p:cNvPr id="20" name="Obrázek 19" descr="Zelená Hora,Žďár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1" name="Obrázek 20" descr="Hrad_Pernštejn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2" name="Obrázek 21" descr="Dukovany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0" grpId="0"/>
      <p:bldP spid="12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856984" cy="4785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http://commons.wikimedia.org/wiki/File:Trebic-synagoga.jpg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Z.</a:t>
            </a:r>
            <a:r>
              <a:rPr lang="cs-CZ" sz="1100" i="1" dirty="0" err="1" smtClean="0">
                <a:latin typeface="Arial Rounded MT Bold" pitchFamily="34" charset="0"/>
              </a:rPr>
              <a:t>e.o</a:t>
            </a:r>
            <a:r>
              <a:rPr lang="cs-CZ" sz="1100" i="1" dirty="0" smtClean="0">
                <a:latin typeface="Arial Rounded MT Bold" pitchFamily="34" charset="0"/>
              </a:rPr>
              <a:t>.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http://cs.wikipedia.org/wiki/Soubor:Z%C3%A1mek_v_Jarom%C4%9B%C5%99ic%C3%ADch_nad_Rokytnou_001.jpg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Petr Adam </a:t>
            </a:r>
            <a:r>
              <a:rPr lang="cs-CZ" sz="1100" i="1" dirty="0" err="1" smtClean="0">
                <a:latin typeface="Arial Rounded MT Bold" pitchFamily="34" charset="0"/>
              </a:rPr>
              <a:t>Dohnálek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http://cs.wikipedia.org/wiki/Soubor:Nuclear.power.plant.Dukovany.jpg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Petr </a:t>
            </a:r>
            <a:r>
              <a:rPr lang="cs-CZ" sz="1100" i="1" dirty="0" err="1" smtClean="0">
                <a:latin typeface="Arial Rounded MT Bold" pitchFamily="34" charset="0"/>
              </a:rPr>
              <a:t>Adamek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 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http://cs.wikipedia.org/wiki/Soubor:Hrad_Pern%C5%A1tejn.jpg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Akil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http://commons.wikimedia.org/wiki/File:Tel%C4%8D_008.jpg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</a:t>
            </a:r>
            <a:r>
              <a:rPr lang="cs-CZ" sz="1100" i="1" dirty="0" err="1" smtClean="0">
                <a:latin typeface="Arial Rounded MT Bold" pitchFamily="34" charset="0"/>
              </a:rPr>
              <a:t>Richenza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2012-12-03].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http://cs.wikipedia.org/wiki/Soubor:Church_of_St_John_of_Nepomuk_at_Zelena_aora_CZ.jpg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Anna Prokopová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5013176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100" i="1" dirty="0" smtClean="0">
              <a:latin typeface="Calibri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184</TotalTime>
  <Words>295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23</cp:revision>
  <dcterms:created xsi:type="dcterms:W3CDTF">2012-12-09T12:10:01Z</dcterms:created>
  <dcterms:modified xsi:type="dcterms:W3CDTF">2013-01-11T17:31:04Z</dcterms:modified>
</cp:coreProperties>
</file>