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0592929-9E04-4F4A-A3ED-1529E52FF6FD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9A70DC0-EFC4-4E1D-ABAA-F3DBE034E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jpe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12" Type="http://schemas.openxmlformats.org/officeDocument/2006/relationships/image" Target="../media/image38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jpeg"/><Relationship Id="rId5" Type="http://schemas.openxmlformats.org/officeDocument/2006/relationships/image" Target="../media/image18.png"/><Relationship Id="rId15" Type="http://schemas.openxmlformats.org/officeDocument/2006/relationships/image" Target="../media/image41.jpeg"/><Relationship Id="rId10" Type="http://schemas.openxmlformats.org/officeDocument/2006/relationships/image" Target="../media/image36.jpeg"/><Relationship Id="rId4" Type="http://schemas.openxmlformats.org/officeDocument/2006/relationships/image" Target="../media/image31.pn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hyla_miru_2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Mikulov_-_Svaty_kopecek_u_Mikulova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cochaDno.jpg" TargetMode="External"/><Relationship Id="rId5" Type="http://schemas.openxmlformats.org/officeDocument/2006/relationships/hyperlink" Target="http://cs.wikipedia.org/wiki/Soubor:Lednice,_z%C3%A1mek_(05).jpg" TargetMode="External"/><Relationship Id="rId10" Type="http://schemas.openxmlformats.org/officeDocument/2006/relationships/hyperlink" Target="http://commons.wikimedia.org/wiki/File:Znojmo-Nicholas_Square.jpg" TargetMode="External"/><Relationship Id="rId4" Type="http://schemas.openxmlformats.org/officeDocument/2006/relationships/hyperlink" Target="http://cs.wikipedia.org/wiki/Soubor:Punkevn%C3%AD_jeskyn%C4%9B4.jpg" TargetMode="External"/><Relationship Id="rId9" Type="http://schemas.openxmlformats.org/officeDocument/2006/relationships/hyperlink" Target="http://commons.wikimedia.org/wiki/File:Valtice_z%C3%A1m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784976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VY_32_INOVACE_15_40_Jihomoravský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Jihomoravským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Jihomoravském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kraji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Jihomorav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 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Jihoče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971600" y="306896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Vysočin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2123728" y="256490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Pardubic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043608" y="198884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Olomouck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547664" y="2780928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Zlínský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3203848" y="335699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mapa Slovensk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6228184" y="5733256"/>
            <a:ext cx="273732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mapa Rakousko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3635896" y="5589240"/>
            <a:ext cx="2655912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Rakousko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8" grpId="0"/>
      <p:bldP spid="9" grpId="0"/>
      <p:bldP spid="11" grpId="0"/>
      <p:bldP spid="13" grpId="0"/>
      <p:bldP spid="15" grpId="0"/>
      <p:bldP spid="17" grpId="0"/>
      <p:bldP spid="17" grpId="1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Jihomorav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Jihomorav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716016" y="4797152"/>
            <a:ext cx="259228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Brno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727" y="1009403"/>
            <a:ext cx="8114546" cy="5848597"/>
          </a:xfrm>
          <a:prstGeom prst="rect">
            <a:avLst/>
          </a:prstGeom>
        </p:spPr>
      </p:pic>
      <p:pic>
        <p:nvPicPr>
          <p:cNvPr id="4" name="Obrázek 3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988840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347864" y="1628800"/>
            <a:ext cx="223224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Blansko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44008" y="5949280"/>
            <a:ext cx="194421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Břeclav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932040" y="4725144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Hodonín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2708920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788024" y="2996952"/>
            <a:ext cx="223224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Vyškov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619672" y="4653136"/>
            <a:ext cx="223224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Znojmo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5085184"/>
            <a:ext cx="369524" cy="649524"/>
          </a:xfrm>
          <a:prstGeom prst="rect">
            <a:avLst/>
          </a:prstGeom>
        </p:spPr>
      </p:pic>
      <p:pic>
        <p:nvPicPr>
          <p:cNvPr id="15" name="Obrázek 14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5589240"/>
            <a:ext cx="369524" cy="649524"/>
          </a:xfrm>
          <a:prstGeom prst="rect">
            <a:avLst/>
          </a:prstGeom>
        </p:spPr>
      </p:pic>
      <p:pic>
        <p:nvPicPr>
          <p:cNvPr id="16" name="Obrázek 15" descr="významné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67744" y="5013176"/>
            <a:ext cx="369524" cy="649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727" y="1009403"/>
            <a:ext cx="8114546" cy="5848597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8213093">
            <a:off x="257840" y="2928050"/>
            <a:ext cx="4202082" cy="21767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8967403">
            <a:off x="428302" y="3383460"/>
            <a:ext cx="382117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Českomoravská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vrchovina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 rot="7742693">
            <a:off x="2273719" y="4322247"/>
            <a:ext cx="3226184" cy="134088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8480558">
            <a:off x="2289613" y="4501839"/>
            <a:ext cx="338310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Dyjsko-svratecký 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úval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 rot="8067077">
            <a:off x="5215824" y="4073661"/>
            <a:ext cx="3226184" cy="134088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8829588">
            <a:off x="5327214" y="4286997"/>
            <a:ext cx="31603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Dolnomoravský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úval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 rot="8031265">
            <a:off x="4653044" y="2158210"/>
            <a:ext cx="1675884" cy="10880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39952" y="2204864"/>
            <a:ext cx="29563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Drahanská</a:t>
            </a: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vrchovina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Jihomoravs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727" y="1009403"/>
            <a:ext cx="8114546" cy="5848597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 descr="Morava.png"/>
          <p:cNvPicPr>
            <a:picLocks noChangeAspect="1"/>
          </p:cNvPicPr>
          <p:nvPr/>
        </p:nvPicPr>
        <p:blipFill>
          <a:blip r:embed="rId3" cstate="print"/>
          <a:srcRect l="63311" t="46295" r="10955" b="1994"/>
          <a:stretch>
            <a:fillRect/>
          </a:stretch>
        </p:blipFill>
        <p:spPr>
          <a:xfrm>
            <a:off x="5652120" y="3717032"/>
            <a:ext cx="2088232" cy="3024336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 rot="18641988">
            <a:off x="5382385" y="4335289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7" name="Obrázek 6" descr="Morava+Dyje.png"/>
          <p:cNvPicPr>
            <a:picLocks noChangeAspect="1"/>
          </p:cNvPicPr>
          <p:nvPr/>
        </p:nvPicPr>
        <p:blipFill>
          <a:blip r:embed="rId4" cstate="print"/>
          <a:srcRect l="2968" t="64763" r="35801" b="8150"/>
          <a:stretch>
            <a:fillRect/>
          </a:stretch>
        </p:blipFill>
        <p:spPr>
          <a:xfrm>
            <a:off x="755576" y="4797152"/>
            <a:ext cx="4968552" cy="158417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547664" y="551723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Dyje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9" name="Obrázek 8" descr="Morava+Dyje+Jevišovka.png"/>
          <p:cNvPicPr>
            <a:picLocks noChangeAspect="1"/>
          </p:cNvPicPr>
          <p:nvPr/>
        </p:nvPicPr>
        <p:blipFill>
          <a:blip r:embed="rId5" cstate="print"/>
          <a:srcRect t="56145" r="57099" b="22925"/>
          <a:stretch>
            <a:fillRect/>
          </a:stretch>
        </p:blipFill>
        <p:spPr>
          <a:xfrm>
            <a:off x="514727" y="4293096"/>
            <a:ext cx="3481209" cy="1224136"/>
          </a:xfrm>
          <a:prstGeom prst="rect">
            <a:avLst/>
          </a:prstGeom>
        </p:spPr>
      </p:pic>
      <p:pic>
        <p:nvPicPr>
          <p:cNvPr id="11" name="Obrázek 10" descr="Morava+Dyje+Jevišovka+Jihlava.png"/>
          <p:cNvPicPr>
            <a:picLocks noChangeAspect="1"/>
          </p:cNvPicPr>
          <p:nvPr/>
        </p:nvPicPr>
        <p:blipFill>
          <a:blip r:embed="rId6" cstate="print"/>
          <a:srcRect l="25153" t="48758" r="50887" b="31543"/>
          <a:stretch>
            <a:fillRect/>
          </a:stretch>
        </p:blipFill>
        <p:spPr>
          <a:xfrm>
            <a:off x="2555776" y="3861048"/>
            <a:ext cx="1944216" cy="1152128"/>
          </a:xfrm>
          <a:prstGeom prst="rect">
            <a:avLst/>
          </a:prstGeom>
        </p:spPr>
      </p:pic>
      <p:pic>
        <p:nvPicPr>
          <p:cNvPr id="13" name="Obrázek 12" descr="Morava+Dyje+Jevišovka+Jihlava+Rokytná.png"/>
          <p:cNvPicPr>
            <a:picLocks noChangeAspect="1"/>
          </p:cNvPicPr>
          <p:nvPr/>
        </p:nvPicPr>
        <p:blipFill>
          <a:blip r:embed="rId7" cstate="print"/>
          <a:srcRect l="26928" t="49989" r="59761" b="41393"/>
          <a:stretch>
            <a:fillRect/>
          </a:stretch>
        </p:blipFill>
        <p:spPr>
          <a:xfrm>
            <a:off x="2699792" y="3933056"/>
            <a:ext cx="1080120" cy="504056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79512" y="3933056"/>
            <a:ext cx="2156591" cy="505662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Jevišovka</a:t>
            </a:r>
            <a:endParaRPr lang="cs-CZ" sz="28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331640" y="3356992"/>
            <a:ext cx="194421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Jihlava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339752" y="429309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Rokytná</a:t>
            </a:r>
            <a:endParaRPr lang="cs-CZ" sz="28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5" name="Obrázek 14" descr="Morava+Dyje+Jevišovka+Jihlava+Rokytná+Oslava.png"/>
          <p:cNvPicPr>
            <a:picLocks noChangeAspect="1"/>
          </p:cNvPicPr>
          <p:nvPr/>
        </p:nvPicPr>
        <p:blipFill>
          <a:blip r:embed="rId8" cstate="print"/>
          <a:srcRect l="30477" t="43833" r="60649" b="47549"/>
          <a:stretch>
            <a:fillRect/>
          </a:stretch>
        </p:blipFill>
        <p:spPr>
          <a:xfrm>
            <a:off x="2987824" y="3573016"/>
            <a:ext cx="720080" cy="504056"/>
          </a:xfrm>
          <a:prstGeom prst="rect">
            <a:avLst/>
          </a:prstGeom>
        </p:spPr>
      </p:pic>
      <p:pic>
        <p:nvPicPr>
          <p:cNvPr id="17" name="Obrázek 16" descr="Morava+Dyje+Jevišovka+Jihlava+Rokytná+Oslava+Svratka.png"/>
          <p:cNvPicPr>
            <a:picLocks noChangeAspect="1"/>
          </p:cNvPicPr>
          <p:nvPr/>
        </p:nvPicPr>
        <p:blipFill>
          <a:blip r:embed="rId9" cstate="print"/>
          <a:srcRect l="36689" r="45563" b="32774"/>
          <a:stretch>
            <a:fillRect/>
          </a:stretch>
        </p:blipFill>
        <p:spPr>
          <a:xfrm>
            <a:off x="3491880" y="1009403"/>
            <a:ext cx="1440160" cy="3931765"/>
          </a:xfrm>
          <a:prstGeom prst="rect">
            <a:avLst/>
          </a:prstGeom>
        </p:spPr>
      </p:pic>
      <p:pic>
        <p:nvPicPr>
          <p:cNvPr id="19" name="Obrázek 18" descr="Morava+Dyje+Jevišovka+Jihlava+Rokytná+Oslava+Svratka+Svitava.png"/>
          <p:cNvPicPr>
            <a:picLocks noChangeAspect="1"/>
          </p:cNvPicPr>
          <p:nvPr/>
        </p:nvPicPr>
        <p:blipFill>
          <a:blip r:embed="rId10" cstate="print"/>
          <a:srcRect l="43788" r="47338" b="56167"/>
          <a:stretch>
            <a:fillRect/>
          </a:stretch>
        </p:blipFill>
        <p:spPr>
          <a:xfrm>
            <a:off x="4067944" y="1009403"/>
            <a:ext cx="720080" cy="2563613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2555776" y="321297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Oslava</a:t>
            </a:r>
            <a:endParaRPr lang="cs-CZ" sz="28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2339752" y="1556792"/>
            <a:ext cx="2088232" cy="576063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Svratka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 rot="4337399">
            <a:off x="3782738" y="1664558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Svitava</a:t>
            </a:r>
            <a:endParaRPr lang="cs-CZ" sz="32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1" name="Obrázek 20" descr="Morava+Dyje+Jevišovka+Jihlava+Rokytná+Oslava+Svratka+Svitava+Litava.png"/>
          <p:cNvPicPr>
            <a:picLocks noChangeAspect="1"/>
          </p:cNvPicPr>
          <p:nvPr/>
        </p:nvPicPr>
        <p:blipFill>
          <a:blip r:embed="rId11" cstate="print"/>
          <a:srcRect l="50000" t="42602" r="23378" b="46317"/>
          <a:stretch>
            <a:fillRect/>
          </a:stretch>
        </p:blipFill>
        <p:spPr>
          <a:xfrm>
            <a:off x="4572000" y="3501008"/>
            <a:ext cx="2160240" cy="648072"/>
          </a:xfrm>
          <a:prstGeom prst="rect">
            <a:avLst/>
          </a:prstGeom>
        </p:spPr>
      </p:pic>
      <p:sp>
        <p:nvSpPr>
          <p:cNvPr id="22" name="Nadpis 1"/>
          <p:cNvSpPr txBox="1">
            <a:spLocks/>
          </p:cNvSpPr>
          <p:nvPr/>
        </p:nvSpPr>
        <p:spPr>
          <a:xfrm rot="21072038">
            <a:off x="4828122" y="3188259"/>
            <a:ext cx="16095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Litava</a:t>
            </a:r>
            <a:endParaRPr lang="cs-CZ" sz="32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3" name="Obrázek 22" descr="Morava+Dyje+Jevišovka+Jihlava+Rokytná+Oslava+Svratka+Svitava+Litava+Haná.png"/>
          <p:cNvPicPr>
            <a:picLocks noChangeAspect="1"/>
          </p:cNvPicPr>
          <p:nvPr/>
        </p:nvPicPr>
        <p:blipFill>
          <a:blip r:embed="rId12" cstate="print"/>
          <a:srcRect l="61536" t="29059" r="25153" b="64785"/>
          <a:stretch>
            <a:fillRect/>
          </a:stretch>
        </p:blipFill>
        <p:spPr>
          <a:xfrm>
            <a:off x="5508104" y="2708920"/>
            <a:ext cx="1080120" cy="360040"/>
          </a:xfrm>
          <a:prstGeom prst="rect">
            <a:avLst/>
          </a:prstGeom>
        </p:spPr>
      </p:pic>
      <p:sp>
        <p:nvSpPr>
          <p:cNvPr id="24" name="Nadpis 1"/>
          <p:cNvSpPr txBox="1">
            <a:spLocks/>
          </p:cNvSpPr>
          <p:nvPr/>
        </p:nvSpPr>
        <p:spPr>
          <a:xfrm rot="20882561">
            <a:off x="4976520" y="2342149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Haná</a:t>
            </a:r>
            <a:endParaRPr lang="cs-CZ" sz="32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" name="Elipsa 25"/>
          <p:cNvSpPr/>
          <p:nvPr/>
        </p:nvSpPr>
        <p:spPr>
          <a:xfrm rot="18710761">
            <a:off x="939990" y="4479036"/>
            <a:ext cx="911423" cy="92252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179512" y="5301208"/>
            <a:ext cx="165618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Vranov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8" name="Elipsa 27"/>
          <p:cNvSpPr/>
          <p:nvPr/>
        </p:nvSpPr>
        <p:spPr>
          <a:xfrm rot="205073">
            <a:off x="3881042" y="4765247"/>
            <a:ext cx="1370011" cy="827201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3131840" y="5733256"/>
            <a:ext cx="295232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Nové Mlýny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  <p:bldP spid="24" grpId="0"/>
      <p:bldP spid="25" grpId="0"/>
      <p:bldP spid="26" grpId="0" animBg="1"/>
      <p:bldP spid="27" grpId="0"/>
      <p:bldP spid="28" grpId="0" animBg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727" y="1009403"/>
            <a:ext cx="8114546" cy="5848597"/>
          </a:xfrm>
          <a:prstGeom prst="rect">
            <a:avLst/>
          </a:prstGeom>
        </p:spPr>
      </p:pic>
      <p:pic>
        <p:nvPicPr>
          <p:cNvPr id="4" name="Obrázek 3" descr="Zámek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4941168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580112" y="4653136"/>
            <a:ext cx="180020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Lednice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Zámek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5373216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220072" y="5661248"/>
            <a:ext cx="158417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Valtice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Poutní mí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5301208"/>
            <a:ext cx="369524" cy="649524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699792" y="5733256"/>
            <a:ext cx="208823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Svatý kopeček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významné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67744" y="5013176"/>
            <a:ext cx="369524" cy="649524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619672" y="4653136"/>
            <a:ext cx="223224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Znojmo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jeskyně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2492896"/>
            <a:ext cx="541968" cy="952635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755576" y="2564904"/>
            <a:ext cx="432048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Punkevní jeskyně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Macocha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4048" y="2348879"/>
            <a:ext cx="344889" cy="606222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4788024" y="1916832"/>
            <a:ext cx="2376264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Macocha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bitv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92080" y="3212976"/>
            <a:ext cx="394159" cy="692825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5436096" y="3429000"/>
            <a:ext cx="324036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Mohyla  míru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" name="Obrázek 19" descr="Lednice,_zámek_(05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1" name="Obrázek 20" descr="Valtice_zámek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2" name="Obrázek 21" descr="Mikulov_-_Svaty_kopecek_u_Mikulova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371474"/>
            <a:ext cx="9144000" cy="6115050"/>
          </a:xfrm>
          <a:prstGeom prst="rect">
            <a:avLst/>
          </a:prstGeom>
        </p:spPr>
      </p:pic>
      <p:pic>
        <p:nvPicPr>
          <p:cNvPr id="23" name="Obrázek 22" descr="Znojmo-Nicholas_Square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388620"/>
            <a:ext cx="9119874" cy="6064716"/>
          </a:xfrm>
          <a:prstGeom prst="rect">
            <a:avLst/>
          </a:prstGeom>
        </p:spPr>
      </p:pic>
      <p:pic>
        <p:nvPicPr>
          <p:cNvPr id="24" name="Obrázek 23" descr="800px-Punkevní_jeskyně4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25" name="Obrázek 24" descr="MacochaDno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26" name="Obrázek 25" descr="Mohyla_miru_2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0" y="754380"/>
            <a:ext cx="9144000" cy="5349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0" grpId="0"/>
      <p:bldP spid="13" grpId="0"/>
      <p:bldP spid="15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856984" cy="51860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http://cs.wikipedia.org/wiki/Soubor:Punkevn%C3%AD_jeskyn%C4%9B4.jpg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Prazak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http://cs.wikipedia.org/wiki/Soubor:Lednice,_z%C3%A1mek_%2805%29.jpg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Harold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http://cs.wikipedia.org/wiki/Soubor:MacochaDno.jpg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Pastorius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http://cs.wikipedia.org/wiki/Soubor:Mikulov_-_Svaty_kopecek_u_Mikulova.jpg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Kirk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http://cs.wikipedia.org/wiki/Soubor:Mohyla_miru_2.jpg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Kirk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http://commons.wikimedia.org/wiki/File:Valtice_z%C3%A1mek.JPG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Lehotsky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2012-12-09].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http://commons.wikimedia.org/wiki/File:Znojmo-Nicholas_Square.jpg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Petr Novák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5445224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200" i="1" dirty="0" smtClean="0">
              <a:latin typeface="Calibri" pitchFamily="34" charset="0"/>
            </a:endParaRPr>
          </a:p>
          <a:p>
            <a:r>
              <a:rPr lang="cs-CZ" sz="12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304</TotalTime>
  <Words>322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34</cp:revision>
  <dcterms:created xsi:type="dcterms:W3CDTF">2012-12-09T18:10:07Z</dcterms:created>
  <dcterms:modified xsi:type="dcterms:W3CDTF">2013-01-11T17:33:32Z</dcterms:modified>
</cp:coreProperties>
</file>