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4A3A74-E13A-40F7-B31C-78E785E8834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102ABAF-C508-4A20-9AF0-A4F81E6835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jpe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jpeg"/><Relationship Id="rId5" Type="http://schemas.openxmlformats.org/officeDocument/2006/relationships/image" Target="../media/image27.png"/><Relationship Id="rId10" Type="http://schemas.openxmlformats.org/officeDocument/2006/relationships/image" Target="../media/image32.jpeg"/><Relationship Id="rId4" Type="http://schemas.openxmlformats.org/officeDocument/2006/relationships/image" Target="../media/image26.png"/><Relationship Id="rId9" Type="http://schemas.openxmlformats.org/officeDocument/2006/relationships/image" Target="../media/image31.jpeg"/><Relationship Id="rId14" Type="http://schemas.openxmlformats.org/officeDocument/2006/relationships/image" Target="../media/image3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n%C3%ADmek_026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Hukv09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O_S-19.jpg" TargetMode="External"/><Relationship Id="rId5" Type="http://schemas.openxmlformats.org/officeDocument/2006/relationships/hyperlink" Target="http://cs.wikipedia.org/wiki/Soubor:Ostrava,_pohled_z_Nov%C3%A9_radnice_2.jpg" TargetMode="External"/><Relationship Id="rId10" Type="http://schemas.openxmlformats.org/officeDocument/2006/relationships/hyperlink" Target="http://cs.wikipedia.org/wiki/Soubor:Lys%C3%A1_hora_(Beskydy_CZE)_-_view_from_Fr%C3%BDdlant_nad_Ostravic%C3%AD.jpg" TargetMode="External"/><Relationship Id="rId4" Type="http://schemas.openxmlformats.org/officeDocument/2006/relationships/hyperlink" Target="http://cs.wikipedia.org/wiki/Soubor:Sovinec-hrad.jpg" TargetMode="External"/><Relationship Id="rId9" Type="http://schemas.openxmlformats.org/officeDocument/2006/relationships/hyperlink" Target="http://cs.wikipedia.org/wiki/Soubor:Tatra_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79512" y="692696"/>
            <a:ext cx="8964488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VY_32_INOVACE_17_40_Moravskoslezský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Moravskoslezským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1440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Moravskoslezském 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kraji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Moravskoslezs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188640"/>
            <a:ext cx="9144000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Moravskoslezský kraj 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Zlín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203848" y="335699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Olomoucký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2051720" y="3933056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mapa Polsk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5292080" y="1268760"/>
            <a:ext cx="288032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Polsko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mapa Slovensk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6228184" y="4293096"/>
            <a:ext cx="273630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Slovensko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/>
      <p:bldP spid="9" grpId="0"/>
      <p:bldP spid="11" grpId="0"/>
      <p:bldP spid="11" grpId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Moravskoslezs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Moravskoslezs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308304" y="3212976"/>
            <a:ext cx="136815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Ostrava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33213" y="815470"/>
            <a:ext cx="7277574" cy="6042530"/>
          </a:xfrm>
          <a:prstGeom prst="rect">
            <a:avLst/>
          </a:prstGeom>
        </p:spPr>
      </p:pic>
      <p:pic>
        <p:nvPicPr>
          <p:cNvPr id="4" name="Obrázek 3" descr="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140968"/>
            <a:ext cx="315129" cy="36004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347864" y="2564904"/>
            <a:ext cx="180020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Opava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9572272">
            <a:off x="5699673" y="4456787"/>
            <a:ext cx="252827" cy="373617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364088" y="4725144"/>
            <a:ext cx="360040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Frýdek</a:t>
            </a: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-Místek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559494">
            <a:off x="6515523" y="3587312"/>
            <a:ext cx="234169" cy="366332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868144" y="3068960"/>
            <a:ext cx="216024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Karviná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středně velké mě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267744" y="2636912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755576" y="2276872"/>
            <a:ext cx="208823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Bruntál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významné 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99992" y="5013176"/>
            <a:ext cx="369524" cy="649524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059832" y="5445224"/>
            <a:ext cx="273630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Nový Jičín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33213" y="815470"/>
            <a:ext cx="7277574" cy="6042530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 rot="3377414">
            <a:off x="1000152" y="1166642"/>
            <a:ext cx="1517327" cy="22755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9380746">
            <a:off x="870766" y="1595855"/>
            <a:ext cx="172819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Hrubý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Jeseník</a:t>
            </a:r>
            <a:endParaRPr lang="cs-CZ" sz="36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 rot="3178702">
            <a:off x="1744251" y="2792800"/>
            <a:ext cx="1914997" cy="197324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9380746">
            <a:off x="1806871" y="3108022"/>
            <a:ext cx="172819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Nízký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Jeseník</a:t>
            </a:r>
            <a:endParaRPr lang="cs-CZ" sz="36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 rot="19463095">
            <a:off x="3422055" y="4831694"/>
            <a:ext cx="2139146" cy="5189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504500">
            <a:off x="2726612" y="4857073"/>
            <a:ext cx="31603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Moravská brána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 rot="3951153">
            <a:off x="5828938" y="4457650"/>
            <a:ext cx="1517327" cy="22755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9659645">
            <a:off x="4813677" y="5042752"/>
            <a:ext cx="33843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Moravskoslezské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Beskydy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Moravskoslezs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33213" y="815470"/>
            <a:ext cx="7277574" cy="6042530"/>
          </a:xfrm>
          <a:prstGeom prst="rect">
            <a:avLst/>
          </a:prstGeom>
        </p:spPr>
      </p:pic>
      <p:pic>
        <p:nvPicPr>
          <p:cNvPr id="4" name="Obrázek 3" descr="Odra.png"/>
          <p:cNvPicPr>
            <a:picLocks noChangeAspect="1"/>
          </p:cNvPicPr>
          <p:nvPr/>
        </p:nvPicPr>
        <p:blipFill>
          <a:blip r:embed="rId3" cstate="print"/>
          <a:srcRect l="24274" t="59936" r="68800" b="25764"/>
          <a:stretch>
            <a:fillRect/>
          </a:stretch>
        </p:blipFill>
        <p:spPr>
          <a:xfrm>
            <a:off x="2699792" y="4437112"/>
            <a:ext cx="504056" cy="864096"/>
          </a:xfrm>
          <a:prstGeom prst="rect">
            <a:avLst/>
          </a:prstGeom>
        </p:spPr>
      </p:pic>
      <p:pic>
        <p:nvPicPr>
          <p:cNvPr id="5" name="Obrázek 4" descr="Odra.png"/>
          <p:cNvPicPr>
            <a:picLocks noChangeAspect="1"/>
          </p:cNvPicPr>
          <p:nvPr/>
        </p:nvPicPr>
        <p:blipFill>
          <a:blip r:embed="rId3" cstate="print"/>
          <a:srcRect l="31200" t="43252" r="31200" b="28147"/>
          <a:stretch>
            <a:fillRect/>
          </a:stretch>
        </p:blipFill>
        <p:spPr>
          <a:xfrm>
            <a:off x="3203848" y="3429000"/>
            <a:ext cx="2736304" cy="1728192"/>
          </a:xfrm>
          <a:prstGeom prst="rect">
            <a:avLst/>
          </a:prstGeom>
        </p:spPr>
      </p:pic>
      <p:pic>
        <p:nvPicPr>
          <p:cNvPr id="6" name="Obrázek 5" descr="Odra.png"/>
          <p:cNvPicPr>
            <a:picLocks noChangeAspect="1"/>
          </p:cNvPicPr>
          <p:nvPr/>
        </p:nvPicPr>
        <p:blipFill>
          <a:blip r:embed="rId3" cstate="print"/>
          <a:srcRect l="64842" t="28952" r="29221" b="54364"/>
          <a:stretch>
            <a:fillRect/>
          </a:stretch>
        </p:blipFill>
        <p:spPr>
          <a:xfrm>
            <a:off x="5652120" y="2564904"/>
            <a:ext cx="432048" cy="1008112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915816" y="508518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Odra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8" name="Obrázek 7" descr="Odra+Ostravice.png"/>
          <p:cNvPicPr>
            <a:picLocks noChangeAspect="1"/>
          </p:cNvPicPr>
          <p:nvPr/>
        </p:nvPicPr>
        <p:blipFill>
          <a:blip r:embed="rId4" cstate="print"/>
          <a:srcRect l="74736" t="84961" r="21306" b="10272"/>
          <a:stretch>
            <a:fillRect/>
          </a:stretch>
        </p:blipFill>
        <p:spPr>
          <a:xfrm>
            <a:off x="6372200" y="5949280"/>
            <a:ext cx="288032" cy="288032"/>
          </a:xfrm>
          <a:prstGeom prst="rect">
            <a:avLst/>
          </a:prstGeom>
        </p:spPr>
      </p:pic>
      <p:pic>
        <p:nvPicPr>
          <p:cNvPr id="9" name="Obrázek 8" descr="Odra+Ostravice.png"/>
          <p:cNvPicPr>
            <a:picLocks noChangeAspect="1"/>
          </p:cNvPicPr>
          <p:nvPr/>
        </p:nvPicPr>
        <p:blipFill>
          <a:blip r:embed="rId4" cstate="print"/>
          <a:srcRect l="64842" t="46827" r="24275" b="10272"/>
          <a:stretch>
            <a:fillRect/>
          </a:stretch>
        </p:blipFill>
        <p:spPr>
          <a:xfrm>
            <a:off x="5652120" y="3645024"/>
            <a:ext cx="792088" cy="2592288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5076056" y="6093296"/>
            <a:ext cx="2304256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Ostravice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1" name="Obrázek 10" descr="Odra+Ostravice+Olše.png"/>
          <p:cNvPicPr>
            <a:picLocks noChangeAspect="1"/>
          </p:cNvPicPr>
          <p:nvPr/>
        </p:nvPicPr>
        <p:blipFill>
          <a:blip r:embed="rId5" cstate="print"/>
          <a:srcRect l="91557" t="76620" r="1517" b="19805"/>
          <a:stretch>
            <a:fillRect/>
          </a:stretch>
        </p:blipFill>
        <p:spPr>
          <a:xfrm>
            <a:off x="7596336" y="5445224"/>
            <a:ext cx="504056" cy="216024"/>
          </a:xfrm>
          <a:prstGeom prst="rect">
            <a:avLst/>
          </a:prstGeom>
        </p:spPr>
      </p:pic>
      <p:pic>
        <p:nvPicPr>
          <p:cNvPr id="12" name="Obrázek 11" descr="Odra+Ostravice+Olše.png"/>
          <p:cNvPicPr>
            <a:picLocks noChangeAspect="1"/>
          </p:cNvPicPr>
          <p:nvPr/>
        </p:nvPicPr>
        <p:blipFill>
          <a:blip r:embed="rId5" cstate="print"/>
          <a:srcRect l="69788" t="40869" r="8444" b="20997"/>
          <a:stretch>
            <a:fillRect/>
          </a:stretch>
        </p:blipFill>
        <p:spPr>
          <a:xfrm>
            <a:off x="6012160" y="3284984"/>
            <a:ext cx="1584176" cy="2304256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6444208" y="3717032"/>
            <a:ext cx="1944216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Olše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4" name="Obrázek 13" descr="Odra+Ostravice+Olše+Opava.png"/>
          <p:cNvPicPr>
            <a:picLocks noChangeAspect="1"/>
          </p:cNvPicPr>
          <p:nvPr/>
        </p:nvPicPr>
        <p:blipFill>
          <a:blip r:embed="rId6" cstate="print"/>
          <a:srcRect l="11411" t="18227" r="35159" b="48406"/>
          <a:stretch>
            <a:fillRect/>
          </a:stretch>
        </p:blipFill>
        <p:spPr>
          <a:xfrm>
            <a:off x="1763688" y="1916832"/>
            <a:ext cx="3888432" cy="2016224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11760" y="1700808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Opava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6" name="Obrázek 15" descr="Odra+Ostravice+Olše+Opava+Moravice.png"/>
          <p:cNvPicPr>
            <a:picLocks noChangeAspect="1"/>
          </p:cNvPicPr>
          <p:nvPr/>
        </p:nvPicPr>
        <p:blipFill>
          <a:blip r:embed="rId7" cstate="print"/>
          <a:srcRect l="11412" t="21802" r="85620" b="75815"/>
          <a:stretch>
            <a:fillRect/>
          </a:stretch>
        </p:blipFill>
        <p:spPr>
          <a:xfrm>
            <a:off x="1763688" y="2132856"/>
            <a:ext cx="216024" cy="144016"/>
          </a:xfrm>
          <a:prstGeom prst="rect">
            <a:avLst/>
          </a:prstGeom>
        </p:spPr>
      </p:pic>
      <p:pic>
        <p:nvPicPr>
          <p:cNvPr id="17" name="Obrázek 16" descr="Odra+Ostravice+Olše+Opava+Moravice.png"/>
          <p:cNvPicPr>
            <a:picLocks noChangeAspect="1"/>
          </p:cNvPicPr>
          <p:nvPr/>
        </p:nvPicPr>
        <p:blipFill>
          <a:blip r:embed="rId7" cstate="print"/>
          <a:srcRect l="12401" t="21802" r="83641" b="60323"/>
          <a:stretch>
            <a:fillRect/>
          </a:stretch>
        </p:blipFill>
        <p:spPr>
          <a:xfrm>
            <a:off x="1835696" y="2132856"/>
            <a:ext cx="288032" cy="1080120"/>
          </a:xfrm>
          <a:prstGeom prst="rect">
            <a:avLst/>
          </a:prstGeom>
        </p:spPr>
      </p:pic>
      <p:pic>
        <p:nvPicPr>
          <p:cNvPr id="18" name="Obrázek 17" descr="Odra+Ostravice+Olše+Opava+Moravice.png"/>
          <p:cNvPicPr>
            <a:picLocks noChangeAspect="1"/>
          </p:cNvPicPr>
          <p:nvPr/>
        </p:nvPicPr>
        <p:blipFill>
          <a:blip r:embed="rId7" cstate="print"/>
          <a:srcRect l="12401" t="39677" r="51979" b="44831"/>
          <a:stretch>
            <a:fillRect/>
          </a:stretch>
        </p:blipFill>
        <p:spPr>
          <a:xfrm>
            <a:off x="1835696" y="3212976"/>
            <a:ext cx="2592288" cy="936104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179512" y="321297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Moravice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Elipsa 20"/>
          <p:cNvSpPr/>
          <p:nvPr/>
        </p:nvSpPr>
        <p:spPr>
          <a:xfrm rot="18710761">
            <a:off x="2402817" y="2999225"/>
            <a:ext cx="766713" cy="81904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339752" y="2348880"/>
            <a:ext cx="295232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Slezská </a:t>
            </a: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Harta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3" name="Elipsa 22"/>
          <p:cNvSpPr/>
          <p:nvPr/>
        </p:nvSpPr>
        <p:spPr>
          <a:xfrm rot="18710761">
            <a:off x="2998790" y="3613010"/>
            <a:ext cx="562044" cy="56764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1187624" y="4077072"/>
            <a:ext cx="2160240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Kružberk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5" name="Elipsa 24"/>
          <p:cNvSpPr/>
          <p:nvPr/>
        </p:nvSpPr>
        <p:spPr>
          <a:xfrm rot="18710761">
            <a:off x="5979381" y="5555308"/>
            <a:ext cx="717366" cy="711764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6660232" y="5589240"/>
            <a:ext cx="1584176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Šance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7" name="Obrázek 26" descr="řeky+Žermanice.png"/>
          <p:cNvPicPr>
            <a:picLocks noChangeAspect="1"/>
          </p:cNvPicPr>
          <p:nvPr/>
        </p:nvPicPr>
        <p:blipFill>
          <a:blip r:embed="rId8" cstate="print"/>
          <a:srcRect l="65831" t="50402" r="23285" b="32914"/>
          <a:stretch>
            <a:fillRect/>
          </a:stretch>
        </p:blipFill>
        <p:spPr>
          <a:xfrm>
            <a:off x="5724128" y="3861048"/>
            <a:ext cx="792088" cy="1008112"/>
          </a:xfrm>
          <a:prstGeom prst="rect">
            <a:avLst/>
          </a:prstGeom>
        </p:spPr>
      </p:pic>
      <p:sp>
        <p:nvSpPr>
          <p:cNvPr id="28" name="Elipsa 27"/>
          <p:cNvSpPr/>
          <p:nvPr/>
        </p:nvSpPr>
        <p:spPr>
          <a:xfrm rot="18710761">
            <a:off x="6058039" y="4335957"/>
            <a:ext cx="562044" cy="56764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6588224" y="4437112"/>
            <a:ext cx="2376264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Žermanice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500"/>
                            </p:stCondLst>
                            <p:childTnLst>
                              <p:par>
                                <p:cTn id="7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7" grpId="0"/>
      <p:bldP spid="10" grpId="0"/>
      <p:bldP spid="13" grpId="0"/>
      <p:bldP spid="15" grpId="0"/>
      <p:bldP spid="19" grpId="0"/>
      <p:bldP spid="20" grpId="0"/>
      <p:bldP spid="21" grpId="0" animBg="1"/>
      <p:bldP spid="22" grpId="0"/>
      <p:bldP spid="23" grpId="0" animBg="1"/>
      <p:bldP spid="24" grpId="0"/>
      <p:bldP spid="25" grpId="0" animBg="1"/>
      <p:bldP spid="26" grpId="0"/>
      <p:bldP spid="28" grpId="0" animBg="1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33213" y="815470"/>
            <a:ext cx="7277574" cy="6042530"/>
          </a:xfrm>
          <a:prstGeom prst="rect">
            <a:avLst/>
          </a:prstGeom>
        </p:spPr>
      </p:pic>
      <p:pic>
        <p:nvPicPr>
          <p:cNvPr id="4" name="Obrázek 3" descr="pamětihodnost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3573016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44008" y="4077072"/>
            <a:ext cx="180020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Ostrava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lázně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79712" y="1700808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339752" y="1412776"/>
            <a:ext cx="2232248" cy="11967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Karlova Studánka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pamětihodnost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140968"/>
            <a:ext cx="369524" cy="649524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779912" y="2708920"/>
            <a:ext cx="424847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Hlučín</a:t>
            </a: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-</a:t>
            </a: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Darkovičky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Hrad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3212976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67544" y="3789040"/>
            <a:ext cx="208823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Sovinec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zřícenina hradu symbo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088" y="4797152"/>
            <a:ext cx="344889" cy="407111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796136" y="4725144"/>
            <a:ext cx="2232248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Hukvaldy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pamětihodnost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4941168"/>
            <a:ext cx="369524" cy="649524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3635896" y="5301208"/>
            <a:ext cx="252028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Kopřivnice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bod na mapě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72200" y="5445224"/>
            <a:ext cx="172444" cy="303111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6372200" y="5301208"/>
            <a:ext cx="2376264" cy="576064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Lysá </a:t>
            </a:r>
            <a:r>
              <a:rPr kumimoji="0" lang="cs-CZ" sz="3600" b="1" i="0" u="none" strike="noStrike" kern="1200" normalizeH="0" baseline="0" noProof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hora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800px-Ostrava,_pohled_z_Nové_radnice_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371475"/>
            <a:ext cx="9144000" cy="6115050"/>
          </a:xfrm>
          <a:prstGeom prst="rect">
            <a:avLst/>
          </a:prstGeom>
        </p:spPr>
      </p:pic>
      <p:pic>
        <p:nvPicPr>
          <p:cNvPr id="19" name="Obrázek 18" descr="Karlova Studán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422910"/>
            <a:ext cx="9144000" cy="6012180"/>
          </a:xfrm>
          <a:prstGeom prst="rect">
            <a:avLst/>
          </a:prstGeom>
        </p:spPr>
      </p:pic>
      <p:pic>
        <p:nvPicPr>
          <p:cNvPr id="20" name="Obrázek 19" descr="Hlučín-Darkovičky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608" y="476672"/>
            <a:ext cx="9070784" cy="5952702"/>
          </a:xfrm>
          <a:prstGeom prst="rect">
            <a:avLst/>
          </a:prstGeom>
        </p:spPr>
      </p:pic>
      <p:pic>
        <p:nvPicPr>
          <p:cNvPr id="21" name="Obrázek 20" descr="750px-Sovinec-hrad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85750" y="0"/>
            <a:ext cx="8572500" cy="6858000"/>
          </a:xfrm>
          <a:prstGeom prst="rect">
            <a:avLst/>
          </a:prstGeom>
        </p:spPr>
      </p:pic>
      <p:pic>
        <p:nvPicPr>
          <p:cNvPr id="22" name="Obrázek 21" descr="Hukvaldy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3" name="Obrázek 22" descr="Kopřivnice-Tatra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4" name="Obrázek 23" descr="Lysá hora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856984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http://cs.wikipedia.org/wiki/Soubor:Sovinec-hrad.jpg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</a:t>
            </a:r>
            <a:r>
              <a:rPr lang="cs-CZ" sz="1100" i="1" dirty="0" err="1" smtClean="0">
                <a:latin typeface="Arial Rounded MT Bold" pitchFamily="34" charset="0"/>
              </a:rPr>
              <a:t>Jofre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 Chráněno autorským právem,ale použitelné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http://cs.wikipedia.org/wiki/Soubor:Ostrava,_pohled_z_Nov%C3%A9_radnice_2.jpg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</a:t>
            </a:r>
            <a:r>
              <a:rPr lang="cs-CZ" sz="1100" i="1" dirty="0" err="1" smtClean="0">
                <a:latin typeface="Arial Rounded MT Bold" pitchFamily="34" charset="0"/>
              </a:rPr>
              <a:t>SPŠCHaG</a:t>
            </a:r>
            <a:r>
              <a:rPr lang="cs-CZ" sz="1100" i="1" dirty="0" smtClean="0">
                <a:latin typeface="Arial Rounded MT Bold" pitchFamily="34" charset="0"/>
              </a:rPr>
              <a:t> Ostrava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http://cs.wikipedia.org/wiki/Soubor:MO_S-19.jpg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Petr </a:t>
            </a:r>
            <a:r>
              <a:rPr lang="cs-CZ" sz="1100" i="1" dirty="0" err="1" smtClean="0">
                <a:latin typeface="Arial Rounded MT Bold" pitchFamily="34" charset="0"/>
              </a:rPr>
              <a:t>Tomasovsky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http://cs.wikipedia.org/wiki/Soubor:Hukv09.JPG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</a:t>
            </a:r>
            <a:r>
              <a:rPr lang="cs-CZ" sz="1100" i="1" dirty="0" err="1" smtClean="0">
                <a:latin typeface="Arial Rounded MT Bold" pitchFamily="34" charset="0"/>
              </a:rPr>
              <a:t>Tedmek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http://cs.wikipedia.org/wiki/Soubor:Sn%C3%ADmek_026.jpg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Honza.c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http://cs.wikipedia.org/wiki/Soubor:Tatra_80.jpg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Stanislav Jelen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2012-12-15].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0"/>
              </a:rPr>
              <a:t>http://cs.wikipedia.org/wiki/Soubor:Lys%C3%A1_hora_%28Beskydy_CZE%29_-_view_from_Fr%C3%BDdlant_nad_Ostravic%C3%AD.jpg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David </a:t>
            </a:r>
            <a:r>
              <a:rPr lang="cs-CZ" sz="1100" i="1" dirty="0" err="1" smtClean="0">
                <a:latin typeface="Arial Rounded MT Bold" pitchFamily="34" charset="0"/>
              </a:rPr>
              <a:t>Paloch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5517232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200" i="1" dirty="0" smtClean="0">
              <a:latin typeface="Calibri" pitchFamily="34" charset="0"/>
            </a:endParaRPr>
          </a:p>
          <a:p>
            <a:r>
              <a:rPr lang="cs-CZ" sz="12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157</TotalTime>
  <Words>316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19</cp:revision>
  <dcterms:created xsi:type="dcterms:W3CDTF">2012-12-17T18:24:56Z</dcterms:created>
  <dcterms:modified xsi:type="dcterms:W3CDTF">2013-01-11T17:36:46Z</dcterms:modified>
</cp:coreProperties>
</file>