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AAB2566-FA10-4A4B-9265-A396A3955685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EB5471B-4AA7-4ED4-BD41-115A9E4647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jpeg"/><Relationship Id="rId18" Type="http://schemas.openxmlformats.org/officeDocument/2006/relationships/image" Target="../media/image36.jpe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jpeg"/><Relationship Id="rId17" Type="http://schemas.openxmlformats.org/officeDocument/2006/relationships/image" Target="../media/image35.jpeg"/><Relationship Id="rId2" Type="http://schemas.openxmlformats.org/officeDocument/2006/relationships/image" Target="../media/image12.png"/><Relationship Id="rId16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jpeg"/><Relationship Id="rId5" Type="http://schemas.openxmlformats.org/officeDocument/2006/relationships/image" Target="../media/image23.png"/><Relationship Id="rId15" Type="http://schemas.openxmlformats.org/officeDocument/2006/relationships/image" Target="../media/image33.jpeg"/><Relationship Id="rId10" Type="http://schemas.openxmlformats.org/officeDocument/2006/relationships/image" Target="../media/image28.jpe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romeriz,_Marktpl,_Schl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Buchlovice-zamek.jpg" TargetMode="External"/><Relationship Id="rId12" Type="http://schemas.openxmlformats.org/officeDocument/2006/relationships/hyperlink" Target="http://cs.wikipedia.org/wiki/Soubor:Zlin_Zoo04_Loxod_afric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The_Buchlov_Castle.jpg" TargetMode="External"/><Relationship Id="rId11" Type="http://schemas.openxmlformats.org/officeDocument/2006/relationships/hyperlink" Target="http://commons.wikimedia.org/wiki/File:L%C3%A1ze%C5%88sk%C3%BD_d%C5%AFm_Jurkovi%C4%8D%C5%AFv_(Luha%C4%8Dovice),_L%C3%A1ze%C5%88sk%C3%A9_n%C3%A1m._109,_Luha%C4%8Dovice.JPG" TargetMode="External"/><Relationship Id="rId5" Type="http://schemas.openxmlformats.org/officeDocument/2006/relationships/hyperlink" Target="http://cs.wikipedia.org/wiki/Soubor:Velehrad.JPG" TargetMode="External"/><Relationship Id="rId10" Type="http://schemas.openxmlformats.org/officeDocument/2006/relationships/hyperlink" Target="http://cs.wikipedia.org/wiki/Soubor:New_granite_sculpture_of_Radegast.jpg" TargetMode="External"/><Relationship Id="rId4" Type="http://schemas.openxmlformats.org/officeDocument/2006/relationships/hyperlink" Target="http://cs.wikipedia.org/wiki/Soubor:Zlin2.jpg" TargetMode="External"/><Relationship Id="rId9" Type="http://schemas.openxmlformats.org/officeDocument/2006/relationships/hyperlink" Target="http://cs.wikipedia.org/wiki/Soubor:Vala%C5%A1sk%C3%A9_m%C4%9Bste%C4%8Dko,_kostel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79512" y="692696"/>
            <a:ext cx="8964488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VY_32_INOVACE_18_40_Zlínský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se Zlínským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 krajem,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0" y="188640"/>
            <a:ext cx="91440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ve Zlínském 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kraji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Zlíns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188640"/>
            <a:ext cx="9144000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Zlínský kraj 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Jihomoravs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771800" y="2924944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Olomoucký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907704" y="2924944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Moravskoslezský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2771800" y="3140968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Moravskoslezský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mapa Slovensk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6156176" y="5301208"/>
            <a:ext cx="273630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Slovensko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7" grpId="0"/>
      <p:bldP spid="9" grpId="0"/>
      <p:bldP spid="11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Zlíns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Zlíns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732240" y="4509120"/>
            <a:ext cx="136815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90315" y="978782"/>
            <a:ext cx="7563369" cy="5879218"/>
          </a:xfrm>
          <a:prstGeom prst="rect">
            <a:avLst/>
          </a:prstGeom>
        </p:spPr>
      </p:pic>
      <p:pic>
        <p:nvPicPr>
          <p:cNvPr id="4" name="Obrázek 3" descr="větší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4509120"/>
            <a:ext cx="369524" cy="649524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771800" y="4509120"/>
            <a:ext cx="2304256" cy="122413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Uherské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Hradiště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významné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2564904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835696" y="2204864"/>
            <a:ext cx="237626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Kroměříž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větší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2132856"/>
            <a:ext cx="369524" cy="649524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4427984" y="2492896"/>
            <a:ext cx="237626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Vsetín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větší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1268760"/>
            <a:ext cx="369524" cy="64952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203848" y="836712"/>
            <a:ext cx="2304256" cy="122413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Valašské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Meziříčí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středně velké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1412776"/>
            <a:ext cx="369524" cy="649524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5652120" y="692696"/>
            <a:ext cx="3168352" cy="122413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Rožnov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 pod Radhoštěm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90315" y="978782"/>
            <a:ext cx="7563369" cy="5879218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 rot="3951153">
            <a:off x="5929457" y="1020355"/>
            <a:ext cx="1799043" cy="241140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20083500">
            <a:off x="4954017" y="1642756"/>
            <a:ext cx="370240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Moravskoslezské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Beskydy</a:t>
            </a:r>
            <a:endParaRPr lang="cs-CZ" sz="36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 rot="1346982">
            <a:off x="5500037" y="3133395"/>
            <a:ext cx="1517327" cy="21445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7851516">
            <a:off x="5028066" y="3849670"/>
            <a:ext cx="23151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Javorníky</a:t>
            </a:r>
            <a:endParaRPr lang="cs-CZ" sz="36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 rot="3506506">
            <a:off x="3998123" y="4603658"/>
            <a:ext cx="1267664" cy="23668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9586627">
            <a:off x="3030110" y="5448494"/>
            <a:ext cx="31603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Bílé Karpaty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 rot="18615680">
            <a:off x="666645" y="5153972"/>
            <a:ext cx="316038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Dolnomoravský úval</a:t>
            </a:r>
            <a:endParaRPr lang="cs-CZ" sz="28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 rot="18607541">
            <a:off x="703636" y="4891529"/>
            <a:ext cx="2875671" cy="128130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/>
      <p:bldP spid="8" grpId="0" animBg="1"/>
      <p:bldP spid="9" grpId="0"/>
      <p:bldP spid="10" grpId="0" animBg="1"/>
      <p:bldP spid="11" grpId="0"/>
      <p:bldP spid="12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Zlínský kraj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90315" y="978782"/>
            <a:ext cx="7563369" cy="5879218"/>
          </a:xfrm>
          <a:prstGeom prst="rect">
            <a:avLst/>
          </a:prstGeom>
        </p:spPr>
      </p:pic>
      <p:pic>
        <p:nvPicPr>
          <p:cNvPr id="4" name="Obrázek 3" descr="Morava.png"/>
          <p:cNvPicPr>
            <a:picLocks noChangeAspect="1"/>
          </p:cNvPicPr>
          <p:nvPr/>
        </p:nvPicPr>
        <p:blipFill>
          <a:blip r:embed="rId3" cstate="print"/>
          <a:srcRect l="10013" t="3707" r="68089" b="16681"/>
          <a:stretch>
            <a:fillRect/>
          </a:stretch>
        </p:blipFill>
        <p:spPr>
          <a:xfrm>
            <a:off x="1547664" y="1196752"/>
            <a:ext cx="1656184" cy="468052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043608" y="3356992"/>
            <a:ext cx="172819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6" name="Obrázek 5" descr="Morava+Bečva.png"/>
          <p:cNvPicPr>
            <a:picLocks noChangeAspect="1"/>
          </p:cNvPicPr>
          <p:nvPr/>
        </p:nvPicPr>
        <p:blipFill>
          <a:blip r:embed="rId4" cstate="print"/>
          <a:srcRect l="13822" r="6205" b="65673"/>
          <a:stretch>
            <a:fillRect/>
          </a:stretch>
        </p:blipFill>
        <p:spPr>
          <a:xfrm>
            <a:off x="1835696" y="978782"/>
            <a:ext cx="6048672" cy="2018170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131840" y="141277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Bečva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8" name="Obrázek 7" descr="Morava+Bečva+Dřevnice.png"/>
          <p:cNvPicPr>
            <a:picLocks noChangeAspect="1"/>
          </p:cNvPicPr>
          <p:nvPr/>
        </p:nvPicPr>
        <p:blipFill>
          <a:blip r:embed="rId5" cstate="print"/>
          <a:srcRect l="29055" t="42901" r="34767" b="49750"/>
          <a:stretch>
            <a:fillRect/>
          </a:stretch>
        </p:blipFill>
        <p:spPr>
          <a:xfrm>
            <a:off x="2987824" y="3501008"/>
            <a:ext cx="2736304" cy="43204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491880" y="299695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Dřevnice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0" name="Obrázek 9" descr="Morava+Bečva+Dřevnice+Olšava.png"/>
          <p:cNvPicPr>
            <a:picLocks noChangeAspect="1"/>
          </p:cNvPicPr>
          <p:nvPr/>
        </p:nvPicPr>
        <p:blipFill>
          <a:blip r:embed="rId6" cstate="print"/>
          <a:srcRect l="21438" t="67396" r="42383" b="25255"/>
          <a:stretch>
            <a:fillRect/>
          </a:stretch>
        </p:blipFill>
        <p:spPr>
          <a:xfrm>
            <a:off x="2411760" y="4941168"/>
            <a:ext cx="2736304" cy="43204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275856" y="450912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Olšava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436096" y="2924944"/>
            <a:ext cx="280831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Vsetínská Bečva</a:t>
            </a:r>
            <a:endParaRPr lang="cs-CZ" sz="24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796136" y="1268760"/>
            <a:ext cx="280831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Rožnovská Bečva</a:t>
            </a:r>
            <a:endParaRPr lang="cs-CZ" sz="24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90315" y="978782"/>
            <a:ext cx="7563369" cy="587921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3528" y="116632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Obrázek 4" descr="pamětihodnost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3284984"/>
            <a:ext cx="369524" cy="649524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627784" y="3284984"/>
            <a:ext cx="100811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Památník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4221088"/>
            <a:ext cx="295619" cy="519619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555776" y="4293096"/>
            <a:ext cx="208823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Velehrad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Obrázek 8" descr="Hrad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4149080"/>
            <a:ext cx="369524" cy="649524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395536" y="3645024"/>
            <a:ext cx="190872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Buchlov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Obrázek 10" descr="Zámek symbol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79712" y="4509120"/>
            <a:ext cx="369524" cy="649524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899592" y="5157192"/>
            <a:ext cx="252028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Buchlovice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Zámek symbol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95736" y="2636912"/>
            <a:ext cx="369524" cy="649524"/>
          </a:xfrm>
          <a:prstGeom prst="rect">
            <a:avLst/>
          </a:prstGeom>
        </p:spPr>
      </p:pic>
      <p:pic>
        <p:nvPicPr>
          <p:cNvPr id="14" name="Obrázek 13" descr="významné mí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339752" y="2276872"/>
            <a:ext cx="812952" cy="1428952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1403648" y="2060848"/>
            <a:ext cx="216024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Kroměříž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Obrázek 15" descr="pamětihodnost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1484784"/>
            <a:ext cx="369524" cy="649524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3923928" y="1916832"/>
            <a:ext cx="5112568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Rožnov pod Radhoštěm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Památník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1196752"/>
            <a:ext cx="295619" cy="519619"/>
          </a:xfrm>
          <a:prstGeom prst="rect">
            <a:avLst/>
          </a:prstGeom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6516216" y="764704"/>
            <a:ext cx="216024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Radegast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" name="Obrázek 19" descr="lázně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83968" y="3789040"/>
            <a:ext cx="436522" cy="765140"/>
          </a:xfrm>
          <a:prstGeom prst="rect">
            <a:avLst/>
          </a:prstGeom>
        </p:spPr>
      </p:pic>
      <p:sp>
        <p:nvSpPr>
          <p:cNvPr id="21" name="Nadpis 1"/>
          <p:cNvSpPr txBox="1">
            <a:spLocks/>
          </p:cNvSpPr>
          <p:nvPr/>
        </p:nvSpPr>
        <p:spPr>
          <a:xfrm>
            <a:off x="4788024" y="3789040"/>
            <a:ext cx="252028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Luhačovice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2" name="Obrázek 21" descr="bod na mapě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95936" y="3068960"/>
            <a:ext cx="197079" cy="346413"/>
          </a:xfrm>
          <a:prstGeom prst="rect">
            <a:avLst/>
          </a:prstGeom>
        </p:spPr>
      </p:pic>
      <p:sp>
        <p:nvSpPr>
          <p:cNvPr id="23" name="Nadpis 1"/>
          <p:cNvSpPr txBox="1">
            <a:spLocks/>
          </p:cNvSpPr>
          <p:nvPr/>
        </p:nvSpPr>
        <p:spPr>
          <a:xfrm>
            <a:off x="4139952" y="2780928"/>
            <a:ext cx="3456384" cy="576064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ZOO </a:t>
            </a:r>
            <a:r>
              <a:rPr lang="cs-CZ" sz="3600" b="1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</a:t>
            </a: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-</a:t>
            </a:r>
            <a:r>
              <a:rPr lang="cs-CZ" sz="3600" b="1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Lešná</a:t>
            </a:r>
            <a:endParaRPr lang="cs-CZ" sz="3600" b="1" spc="-100" dirty="0" smtClean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B05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24" name="Obrázek 23" descr="800px-Zlin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5" name="Obrázek 24" descr="800px-Velehrad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6" name="Obrázek 25" descr="800px-The_Buchlov_Castle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7" name="Obrázek 26" descr="800px-Buchlovice-zamek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-2" y="1"/>
            <a:ext cx="9144001" cy="6857998"/>
          </a:xfrm>
          <a:prstGeom prst="rect">
            <a:avLst/>
          </a:prstGeom>
        </p:spPr>
      </p:pic>
      <p:pic>
        <p:nvPicPr>
          <p:cNvPr id="28" name="Obrázek 27" descr="800px-Kromeriz,_Marktpl,_Schl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329" y="368660"/>
            <a:ext cx="9135343" cy="6120680"/>
          </a:xfrm>
          <a:prstGeom prst="rect">
            <a:avLst/>
          </a:prstGeom>
        </p:spPr>
      </p:pic>
      <p:pic>
        <p:nvPicPr>
          <p:cNvPr id="29" name="Obrázek 28" descr="800px-Valašské_městečko,_kostel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0" y="388620"/>
            <a:ext cx="9144000" cy="6080760"/>
          </a:xfrm>
          <a:prstGeom prst="rect">
            <a:avLst/>
          </a:prstGeom>
        </p:spPr>
      </p:pic>
      <p:pic>
        <p:nvPicPr>
          <p:cNvPr id="30" name="Obrázek 29" descr="Radegast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2274964" y="-21624"/>
            <a:ext cx="4594073" cy="6879624"/>
          </a:xfrm>
          <a:prstGeom prst="rect">
            <a:avLst/>
          </a:prstGeom>
        </p:spPr>
      </p:pic>
      <p:pic>
        <p:nvPicPr>
          <p:cNvPr id="31" name="Obrázek 30" descr="Luhačovice.JP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0" y="365760"/>
            <a:ext cx="9144000" cy="6126480"/>
          </a:xfrm>
          <a:prstGeom prst="rect">
            <a:avLst/>
          </a:prstGeom>
        </p:spPr>
      </p:pic>
      <p:pic>
        <p:nvPicPr>
          <p:cNvPr id="32" name="Obrázek 31" descr="ZOO Lešná.JPG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12" grpId="0"/>
      <p:bldP spid="15" grpId="0"/>
      <p:bldP spid="17" grpId="0"/>
      <p:bldP spid="19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819400"/>
            <a:ext cx="82296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964488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http://cs.wikipedia.org/wiki/Soubor:Zlin2.jpg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Ondrej.konicek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http://cs.wikipedia.org/wiki/Soubor:Velehrad.JPG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Cibtom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http://cs.wikipedia.org/wiki/Soubor:The_Buchlov_Castle.jpg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Mercy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http://cs.wikipedia.org/wiki/Soubor:Buchlovice-zamek.jpg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Honza </a:t>
            </a:r>
            <a:r>
              <a:rPr lang="cs-CZ" sz="1100" i="1" dirty="0" err="1" smtClean="0">
                <a:latin typeface="Arial Rounded MT Bold" pitchFamily="34" charset="0"/>
              </a:rPr>
              <a:t>Groh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http://cs.wikipedia.org/wiki/Soubor:Kromeriz,_Marktpl,_Schl.jpg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 </a:t>
            </a:r>
            <a:r>
              <a:rPr lang="cs-CZ" sz="1100" i="1" dirty="0" err="1" smtClean="0">
                <a:latin typeface="Arial Rounded MT Bold" pitchFamily="34" charset="0"/>
              </a:rPr>
              <a:t>Christof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Halbe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http://cs.wikipedia.org/wiki/Soubor:Vala%C5%A1sk%C3%A9_m%C4%9Bste%C4%8Dko,_kostel.jpg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Zdenek Svoboda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0"/>
              </a:rPr>
              <a:t>http://cs.wikipedia.org/wiki/Soubor:New_granite_sculpture_of_Radegast.jpg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Semik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1"/>
              </a:rPr>
              <a:t>http://commons.wikimedia.org/wiki/File:L%C3%A1ze%C5%88sk%C3%BD_d%C5%AFm_Jurkovi%C4%8D%C5%AFv_%28Luha%C4%8Dovice%29,_L%C3%A1ze%C5%88sk%C3%A9_n%C3%A1m._109,_Luha%C4%8Dovice.JPG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Bjalek</a:t>
            </a:r>
            <a:r>
              <a:rPr lang="cs-CZ" sz="1100" i="1" dirty="0" smtClean="0">
                <a:latin typeface="Arial Rounded MT Bold" pitchFamily="34" charset="0"/>
              </a:rPr>
              <a:t> Michal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2012-12-16].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12"/>
              </a:rPr>
              <a:t>http://cs.wikipedia.org/wiki/Soubor:Zlin_Zoo04_Loxod_afric.JPG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Tedmek</a:t>
            </a:r>
            <a:endParaRPr lang="cs-CZ" sz="1100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9644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400" i="1" dirty="0" smtClean="0">
              <a:latin typeface="Calibri" pitchFamily="34" charset="0"/>
            </a:endParaRPr>
          </a:p>
          <a:p>
            <a:r>
              <a:rPr lang="cs-CZ" sz="14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150</TotalTime>
  <Words>359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17</cp:revision>
  <dcterms:created xsi:type="dcterms:W3CDTF">2012-12-17T21:14:10Z</dcterms:created>
  <dcterms:modified xsi:type="dcterms:W3CDTF">2013-01-11T17:38:35Z</dcterms:modified>
</cp:coreProperties>
</file>