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4" r:id="rId2"/>
    <p:sldId id="259" r:id="rId3"/>
    <p:sldId id="257" r:id="rId4"/>
    <p:sldId id="260" r:id="rId5"/>
    <p:sldId id="258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1330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423F3-AA4A-4DC6-8B19-E585E02FC7B5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C23F4-2B54-46FC-9DF6-445BDCA9AE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Řemeslník nejdřív zhotovil model výrobku z vosku. Ten obalil hlínou a vypálil v peci. Vosk se rozpustil a vytekl, zbyla dutá hliněná forma. Do ní se nalil roztavený bronz. Když žhavý bronz zchladl, musela se hliněná forma rozbít. </a:t>
            </a:r>
            <a:r>
              <a:rPr lang="cs-CZ" smtClean="0"/>
              <a:t>Proto se tato technika nazývá "lití na ztracenou formu"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0C23F4-2B54-46FC-9DF6-445BDCA9AE1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D1A6864-EF63-4AAC-8307-559B9A6F8E5B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E2647A8-693B-4A72-BC32-67A2CEAF56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lickr.com/photos/74766611@N07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5509" y="116632"/>
            <a:ext cx="8808980" cy="660673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nímek2.JPG"/>
          <p:cNvPicPr>
            <a:picLocks noGrp="1" noChangeAspect="1"/>
          </p:cNvPicPr>
          <p:nvPr>
            <p:ph sz="quarter" idx="4294967295"/>
          </p:nvPr>
        </p:nvPicPr>
        <p:blipFill>
          <a:blip r:embed="rId2" cstate="print"/>
          <a:stretch>
            <a:fillRect/>
          </a:stretch>
        </p:blipFill>
        <p:spPr>
          <a:xfrm>
            <a:off x="467544" y="332656"/>
            <a:ext cx="8352928" cy="626469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Chronologie doby bronzové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Jako </a:t>
            </a:r>
            <a:r>
              <a:rPr lang="cs-CZ" b="1" dirty="0" smtClean="0"/>
              <a:t>doba bronzová</a:t>
            </a:r>
            <a:r>
              <a:rPr lang="cs-CZ" dirty="0" smtClean="0"/>
              <a:t> se v ČR archeologicky vymezuje období přibližně mezi roky 2000 až 800 př. n. l.</a:t>
            </a:r>
          </a:p>
          <a:p>
            <a:r>
              <a:rPr lang="cs-CZ" dirty="0" smtClean="0"/>
              <a:t>Periodizace a významné archeologické kultury:</a:t>
            </a:r>
          </a:p>
          <a:p>
            <a:pPr>
              <a:buNone/>
            </a:pPr>
            <a:r>
              <a:rPr lang="cs-CZ" dirty="0" smtClean="0"/>
              <a:t>Starší doba bronzová – únětická kultura</a:t>
            </a:r>
          </a:p>
          <a:p>
            <a:pPr>
              <a:buNone/>
            </a:pPr>
            <a:r>
              <a:rPr lang="cs-CZ" dirty="0" smtClean="0"/>
              <a:t>Střední doba bronzová – komplex mohylových kultur</a:t>
            </a:r>
          </a:p>
          <a:p>
            <a:pPr>
              <a:buNone/>
            </a:pPr>
            <a:r>
              <a:rPr lang="cs-CZ" dirty="0" smtClean="0"/>
              <a:t>Mladší doba bronzová – kultury popelnicových polí (únětická, knovízská, </a:t>
            </a:r>
            <a:r>
              <a:rPr lang="cs-CZ" dirty="0" err="1" smtClean="0"/>
              <a:t>milavečská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Pozdní doba bronzová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Území osídlené v Čechách ve starší době bronzové</a:t>
            </a:r>
            <a:endParaRPr lang="cs-CZ" sz="2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5301208"/>
          </a:xfrm>
        </p:spPr>
      </p:sp>
      <p:pic>
        <p:nvPicPr>
          <p:cNvPr id="1026" name="Picture 2" descr="C:\Users\Libor\Desktop\iva -nový\šablony\mapy\únětick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16632"/>
            <a:ext cx="4876800" cy="42672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96336" y="436510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Únětická kultura</a:t>
            </a:r>
            <a:endParaRPr lang="cs-CZ" dirty="0"/>
          </a:p>
        </p:txBody>
      </p:sp>
      <p:pic>
        <p:nvPicPr>
          <p:cNvPr id="4" name="Zástupný symbol pro obsah 3" descr="p1682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-252536" y="1201802"/>
            <a:ext cx="6336704" cy="4749754"/>
          </a:xfrm>
        </p:spPr>
      </p:pic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>
          <a:xfrm>
            <a:off x="4211960" y="1556792"/>
            <a:ext cx="4519141" cy="518457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Hlavním prvkem poznání únětické kultury jsou pohřebiště, podle jednoho z nich, v </a:t>
            </a:r>
            <a:r>
              <a:rPr lang="cs-CZ" dirty="0" err="1" smtClean="0"/>
              <a:t>Úněticích</a:t>
            </a:r>
            <a:r>
              <a:rPr lang="cs-CZ" dirty="0" smtClean="0"/>
              <a:t> u Prahy, byla kultura nazvána.</a:t>
            </a:r>
          </a:p>
          <a:p>
            <a:r>
              <a:rPr lang="cs-CZ" dirty="0" smtClean="0"/>
              <a:t>Vrcholné úrovně dosáhlo vypalování keramiky, která byla leštěná a dosahovala tak kovového vzhledu. Typickým tvarem byl tzv. koflík )menší hrneček s nízko posazeným ouškem.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44371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 výrobě bronzových předmětů se používalo techniky lití na ztracenou formu </a:t>
            </a:r>
            <a:r>
              <a:rPr lang="cs-CZ" smtClean="0"/>
              <a:t>(pozn.).  </a:t>
            </a:r>
            <a:r>
              <a:rPr lang="cs-CZ" dirty="0" smtClean="0"/>
              <a:t>Z bronzu se vyráběly dýky, sekeromlaty, hroty kopí, sekery (nejdůležitější pracovní nástroje) i bronzové srpy. </a:t>
            </a:r>
          </a:p>
          <a:p>
            <a:r>
              <a:rPr lang="cs-CZ" dirty="0" smtClean="0"/>
              <a:t>Široká je škála bronzových ozdob a šperků.</a:t>
            </a:r>
            <a:endParaRPr lang="cs-CZ" dirty="0"/>
          </a:p>
        </p:txBody>
      </p:sp>
      <p:pic>
        <p:nvPicPr>
          <p:cNvPr id="9" name="Zástupný symbol pro obsah 8" descr="Zausnice_uneticka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4845050" y="2701477"/>
            <a:ext cx="3886200" cy="2347221"/>
          </a:xfrm>
        </p:spPr>
      </p:pic>
      <p:sp>
        <p:nvSpPr>
          <p:cNvPr id="10" name="TextovéPole 9"/>
          <p:cNvSpPr txBox="1"/>
          <p:nvPr/>
        </p:nvSpPr>
        <p:spPr>
          <a:xfrm>
            <a:off x="6084168" y="2060848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Bronzová záušnice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32440" y="5085184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867400"/>
            <a:ext cx="8153400" cy="9906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hlinkClick r:id="rId2"/>
              </a:rPr>
              <a:t>Prohlídka: archeologické </a:t>
            </a:r>
            <a:r>
              <a:rPr lang="cs-CZ" sz="2800" dirty="0" smtClean="0">
                <a:hlinkClick r:id="rId2"/>
              </a:rPr>
              <a:t>památky z Brna - </a:t>
            </a:r>
            <a:r>
              <a:rPr lang="cs-CZ" sz="2800" dirty="0" err="1" smtClean="0">
                <a:hlinkClick r:id="rId2"/>
              </a:rPr>
              <a:t>Tuřan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Pro únětickou kulturu byly velmi typické zásobní jámy </a:t>
            </a:r>
            <a:r>
              <a:rPr lang="cs-CZ" b="1" dirty="0" smtClean="0"/>
              <a:t>únětického typu</a:t>
            </a:r>
            <a:r>
              <a:rPr lang="cs-CZ" dirty="0" smtClean="0"/>
              <a:t>. Byly to hluboké, prostorné jámy s válcovitým nebo mírně kónickým hrdlem, klenutými stěnami a poměrně rovným dnem. Jámy často dosahovaly značných hloubek a nejčastěji sloužily jako obilnice. </a:t>
            </a:r>
          </a:p>
          <a:p>
            <a:r>
              <a:rPr lang="cs-CZ" dirty="0" smtClean="0"/>
              <a:t>Zemřelí byli pochováváni především ve skrčené poloze na pravém boku s hlavou k jihu a tváří k východu. Ojediněle se objevují i stromové rakve (rakve dlabané z kmene stromů).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HORA, Petr. </a:t>
            </a:r>
            <a:r>
              <a:rPr lang="cs-CZ" i="1" dirty="0" smtClean="0"/>
              <a:t>Toulky českou minulostí 1</a:t>
            </a:r>
            <a:r>
              <a:rPr lang="cs-CZ" dirty="0" smtClean="0"/>
              <a:t>. Praha: Baronet, 2002, ISBN 808589047X. </a:t>
            </a:r>
          </a:p>
          <a:p>
            <a:r>
              <a:rPr lang="cs-CZ" dirty="0" smtClean="0"/>
              <a:t>2) POPELKA, Miroslav; VÁLKOVÁ, Veronika. </a:t>
            </a:r>
            <a:r>
              <a:rPr lang="cs-CZ" i="1" dirty="0" smtClean="0"/>
              <a:t>Dějepis 1 - pravěk a starověk</a:t>
            </a:r>
            <a:r>
              <a:rPr lang="cs-CZ" dirty="0" smtClean="0"/>
              <a:t>. Praha: SPN, 2001, ISBN 80-7235-145-1. </a:t>
            </a:r>
          </a:p>
          <a:p>
            <a:r>
              <a:rPr lang="cs-CZ" dirty="0" smtClean="0"/>
              <a:t>3)MORAVCOVÁ, Jana.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30.11.2012]. Dostupný na WWW: http://cs.wikipedia.org/wiki/Soubor:Zausnice_uneticka.jpg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75</TotalTime>
  <Words>336</Words>
  <Application>Microsoft Office PowerPoint</Application>
  <PresentationFormat>Předvádění na obrazovce (4:3)</PresentationFormat>
  <Paragraphs>26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Snímek 2</vt:lpstr>
      <vt:lpstr>Chronologie doby bronzové</vt:lpstr>
      <vt:lpstr>Snímek 4</vt:lpstr>
      <vt:lpstr>Únětická kultura</vt:lpstr>
      <vt:lpstr>Snímek 6</vt:lpstr>
      <vt:lpstr>Prohlídka: archeologické památky z Brna - Tuřan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uzivatel</cp:lastModifiedBy>
  <cp:revision>11</cp:revision>
  <dcterms:created xsi:type="dcterms:W3CDTF">2012-11-30T14:54:45Z</dcterms:created>
  <dcterms:modified xsi:type="dcterms:W3CDTF">2013-02-18T19:38:57Z</dcterms:modified>
</cp:coreProperties>
</file>