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VY_12_INOVACE_09_Zdraví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Zdraví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VY_12_INOVACE_09_Zdraví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Zdraví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74E52-68FE-404D-A018-8068EC69A810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E5615-1487-4FCD-BB57-CCA6251C70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471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Nejprve se budeme věnovat rčení, potom se rčením</a:t>
            </a:r>
            <a:r>
              <a:rPr lang="cs-CZ" baseline="0" dirty="0" smtClean="0"/>
              <a:t> budeme pracovat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E5615-1487-4FCD-BB57-CCA6251C703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68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 rozhovor na toto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E5615-1487-4FCD-BB57-CCA6251C70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6828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sami doplní.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E5615-1487-4FCD-BB57-CCA6251C703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33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 skupinové práci sestaví jídelníček</a:t>
            </a:r>
            <a:r>
              <a:rPr lang="cs-CZ" dirty="0" smtClean="0"/>
              <a:t>.</a:t>
            </a:r>
            <a:r>
              <a:rPr lang="cs-CZ" baseline="0" dirty="0" smtClean="0"/>
              <a:t> Potom budou pracovat </a:t>
            </a:r>
            <a:r>
              <a:rPr lang="cs-CZ" baseline="0" smtClean="0"/>
              <a:t>na internetu.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E5615-1487-4FCD-BB57-CCA6251C703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370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www.viscojis.cz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12301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pro žáky 5.ročníku, pro výuku českého jazyka</a:t>
            </a:r>
          </a:p>
          <a:p>
            <a:r>
              <a:rPr lang="cs-CZ" sz="2400" dirty="0" smtClean="0"/>
              <a:t>Prezentace na interaktivní tabuli</a:t>
            </a:r>
          </a:p>
          <a:p>
            <a:r>
              <a:rPr lang="cs-CZ" sz="2400" dirty="0" smtClean="0"/>
              <a:t>Pomůcky: interaktivní pero, fixy na interaktivní tabuli</a:t>
            </a:r>
          </a:p>
          <a:p>
            <a:r>
              <a:rPr lang="cs-CZ" sz="2400" dirty="0" smtClean="0"/>
              <a:t>Inovace: interaktivní způsob učení, práce na internetu,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zajímavá forma výchovy ke zdraví</a:t>
            </a:r>
          </a:p>
          <a:p>
            <a:r>
              <a:rPr lang="cs-CZ" sz="2400" dirty="0" smtClean="0"/>
              <a:t>Metodické pokyny: vysvětlení významu rčení, opakování určování slovních druhů, výchova ke zdraví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Vysvětli význam věty(rčení).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Znáš jiné, které také mluví o zdraví?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Ve větě urči slovní druhy.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Slovo </a:t>
            </a:r>
            <a:r>
              <a:rPr lang="cs-CZ" sz="2400" b="1" dirty="0" smtClean="0"/>
              <a:t>zdrav</a:t>
            </a:r>
            <a:r>
              <a:rPr lang="cs-CZ" sz="2400" dirty="0" smtClean="0"/>
              <a:t>í užij ve větě tak, aby mělo jiný význam.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Zdraví je dar, o kterém nevíme, dokud ho neztratíme.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04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6">
              <a:buFont typeface="Wingdings" pitchFamily="2" charset="2"/>
              <a:buChar char="Ø"/>
            </a:pPr>
            <a:endParaRPr lang="cs-CZ" sz="800" dirty="0"/>
          </a:p>
          <a:p>
            <a:pPr marL="0" indent="0">
              <a:buNone/>
            </a:pPr>
            <a:r>
              <a:rPr lang="cs-CZ" sz="2400" dirty="0" smtClean="0"/>
              <a:t>Dokonči tyto myšlenky.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B050"/>
                </a:solidFill>
              </a:rPr>
              <a:t>Zdravý člověk má tisíc přání, nemocný 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Kdo má zdraví, pokoj, chleba, ten má …………………….,co mu třeba.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Určitě jsi už někdy byl nemocný, vzpomeň si , které dětské nemoci znáš a jak se projevují?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Jak bychom měli nemocem předcházet?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Které nemoci v současné době nejvíce trápí dospělé ale i děti?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Zdraví je dar, o kterém nevíme, dokud ho neztratíme.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60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762099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dirty="0" smtClean="0"/>
              <a:t>Jak lidé </a:t>
            </a:r>
            <a:r>
              <a:rPr lang="cs-CZ" dirty="0">
                <a:solidFill>
                  <a:srgbClr val="FF0000"/>
                </a:solidFill>
              </a:rPr>
              <a:t>pozitivně </a:t>
            </a:r>
            <a:r>
              <a:rPr lang="cs-CZ" dirty="0"/>
              <a:t> ovlivňují </a:t>
            </a:r>
            <a:r>
              <a:rPr lang="cs-CZ" dirty="0" smtClean="0"/>
              <a:t>své zdraví.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4.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412776"/>
            <a:ext cx="4041775" cy="762099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Jak </a:t>
            </a:r>
            <a:r>
              <a:rPr lang="cs-CZ" dirty="0" smtClean="0"/>
              <a:t>lidé </a:t>
            </a:r>
            <a:r>
              <a:rPr lang="cs-CZ" dirty="0" smtClean="0">
                <a:solidFill>
                  <a:srgbClr val="00B050"/>
                </a:solidFill>
              </a:rPr>
              <a:t>negativně</a:t>
            </a:r>
            <a:r>
              <a:rPr lang="cs-CZ" dirty="0" smtClean="0"/>
              <a:t> </a:t>
            </a:r>
            <a:r>
              <a:rPr lang="cs-CZ" dirty="0"/>
              <a:t> ovlivňují </a:t>
            </a:r>
            <a:r>
              <a:rPr lang="cs-CZ" dirty="0" smtClean="0"/>
              <a:t>své zdraví.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Zdraví je dar, o kterém nevíme, dokud ho neztratíme.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10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AJXPIPX0\MP900430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274" y="164269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Na internetu si zadej </a:t>
            </a:r>
            <a:r>
              <a:rPr lang="cs-CZ" sz="2000" dirty="0" smtClean="0">
                <a:hlinkClick r:id="rId4"/>
              </a:rPr>
              <a:t>www.viscojis.cz</a:t>
            </a:r>
            <a:r>
              <a:rPr lang="cs-CZ" sz="2000" dirty="0" smtClean="0"/>
              <a:t>,  </a:t>
            </a:r>
            <a:r>
              <a:rPr lang="cs-CZ" sz="1800" dirty="0" smtClean="0"/>
              <a:t>najdi potravinovou pyramidu, pitný režim, pověry spojené s výživou, zahraj si třeba pexeso na této stránce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Sestav si zdravý jídelníček.</a:t>
            </a:r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Zdraví je dar, o kterém nevíme, dokud ho neztratíme.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9" name="Picture 5" descr="C:\Users\DykovaA\AppData\Local\Microsoft\Windows\Temporary Internet Files\Content.IE5\AJXPIPX0\MP9004276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80782"/>
            <a:ext cx="220486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4UEXPAYC\MP90043315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03240"/>
            <a:ext cx="4812682" cy="31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93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329</Words>
  <Application>Microsoft Office PowerPoint</Application>
  <PresentationFormat>Předvádění na obrazovce (4:3)</PresentationFormat>
  <Paragraphs>61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Zdraví je dar, o kterém nevíme, dokud ho neztratíme.</vt:lpstr>
      <vt:lpstr>Zdraví je dar, o kterém nevíme, dokud ho neztratíme.</vt:lpstr>
      <vt:lpstr>Zdraví je dar, o kterém nevíme, dokud ho neztratíme.</vt:lpstr>
      <vt:lpstr>Zdraví je dar, o kterém nevíme, dokud ho neztratíme.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21</cp:revision>
  <dcterms:created xsi:type="dcterms:W3CDTF">2011-08-21T15:31:45Z</dcterms:created>
  <dcterms:modified xsi:type="dcterms:W3CDTF">2011-11-25T11:06:53Z</dcterms:modified>
</cp:coreProperties>
</file>