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2" r:id="rId6"/>
    <p:sldId id="261" r:id="rId7"/>
    <p:sldId id="258" r:id="rId8"/>
  </p:sldIdLst>
  <p:sldSz cx="9144000" cy="6858000" type="screen4x3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VY_12_INOVACE_10_Práce s chybou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Práce s chybou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VY_12_INOVACE_10_Práce s chybou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Práce s chybou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A1B72-352E-421C-8ADD-7B9B617F5128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88391-4FE6-42C1-BEDB-68C145FF0D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9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si přečtou úkol.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088391-4FE6-42C1-BEDB-68C145FF0D8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360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čtou text a objevují chybné faktické údaje.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088391-4FE6-42C1-BEDB-68C145FF0D8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434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uristika.cz/misto/hromnicke-jezirk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istika.cz/mista/hromnicke-jezirk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uristika.cz/mista/hromnicke-jezirko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4681380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českého jazyka</a:t>
            </a:r>
          </a:p>
          <a:p>
            <a:r>
              <a:rPr lang="cs-CZ" sz="2400" dirty="0"/>
              <a:t>Prezentace na interaktivní </a:t>
            </a:r>
            <a:r>
              <a:rPr lang="cs-CZ" sz="2400" dirty="0" smtClean="0"/>
              <a:t>tabuli</a:t>
            </a:r>
            <a:endParaRPr lang="cs-CZ" sz="2400" dirty="0"/>
          </a:p>
          <a:p>
            <a:r>
              <a:rPr lang="cs-CZ" sz="2400" dirty="0"/>
              <a:t>Pomůcky: interaktivní pero, fixy na interaktivní tabuli</a:t>
            </a:r>
          </a:p>
          <a:p>
            <a:r>
              <a:rPr lang="cs-CZ" sz="2400" dirty="0"/>
              <a:t>Inovace: interaktivní způsob učení, práce na </a:t>
            </a:r>
            <a:r>
              <a:rPr lang="cs-CZ" sz="2400" dirty="0" smtClean="0"/>
              <a:t>internetu</a:t>
            </a:r>
            <a:r>
              <a:rPr lang="cs-CZ" sz="2400" dirty="0"/>
              <a:t> </a:t>
            </a:r>
            <a:r>
              <a:rPr lang="cs-CZ" sz="2400" dirty="0" smtClean="0"/>
              <a:t>– </a:t>
            </a:r>
            <a:r>
              <a:rPr lang="cs-CZ" sz="2400" dirty="0" smtClean="0">
                <a:hlinkClick r:id="rId2"/>
              </a:rPr>
              <a:t>www.turistika.cz/mista/hromnicke-jezirko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    </a:t>
            </a:r>
            <a:r>
              <a:rPr lang="cs-CZ" sz="2400" dirty="0" smtClean="0"/>
              <a:t>zajímavou formou získají žáci informace o svém regionu</a:t>
            </a:r>
            <a:endParaRPr lang="cs-CZ" sz="2400" dirty="0"/>
          </a:p>
          <a:p>
            <a:r>
              <a:rPr lang="cs-CZ" sz="2400" dirty="0"/>
              <a:t>Metodické pokyny</a:t>
            </a:r>
            <a:r>
              <a:rPr lang="cs-CZ" sz="2400" dirty="0" smtClean="0"/>
              <a:t>: tiché čtení a určení faktických chyb v textu, zadej si odkaz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6423" y="260648"/>
            <a:ext cx="8229600" cy="1143000"/>
          </a:xfr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u="sng" dirty="0" smtClean="0"/>
              <a:t>Naše obec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060848"/>
            <a:ext cx="7775077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Čti pozorně následující článek, mluví o obci Dobříč. V tiskárně pracoval</a:t>
            </a:r>
          </a:p>
          <a:p>
            <a:r>
              <a:rPr lang="cs-CZ" sz="2000" dirty="0"/>
              <a:t>a</a:t>
            </a:r>
            <a:r>
              <a:rPr lang="cs-CZ" sz="2000" dirty="0" smtClean="0"/>
              <a:t>si nějaký popleta, protože je tam mnoho slov, která musíš nahradit slovy,</a:t>
            </a:r>
          </a:p>
          <a:p>
            <a:r>
              <a:rPr lang="cs-CZ" sz="2000" dirty="0" smtClean="0"/>
              <a:t>která odpovídají skutečnosti.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45024"/>
            <a:ext cx="3454597" cy="259094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3645024"/>
            <a:ext cx="3454597" cy="259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33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u="sng" dirty="0" smtClean="0"/>
              <a:t>Naše obec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9223" y="1916832"/>
            <a:ext cx="864967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Dobříč je malá obec, která leží v okrese Plzeň-jih. Od Plzně je vzdálená asi </a:t>
            </a:r>
          </a:p>
          <a:p>
            <a:r>
              <a:rPr lang="cs-CZ" sz="2000" dirty="0" smtClean="0"/>
              <a:t>25 km. Sousední obce – Jarov, Obora, Kaceřov, Koryta, Dolní Hradiště. </a:t>
            </a:r>
          </a:p>
          <a:p>
            <a:r>
              <a:rPr lang="cs-CZ" sz="2000" dirty="0" smtClean="0"/>
              <a:t>Nejbližší z nich jsou Koryta. Nejmenší je Obora.</a:t>
            </a:r>
          </a:p>
          <a:p>
            <a:r>
              <a:rPr lang="cs-CZ" sz="2000" dirty="0" smtClean="0"/>
              <a:t>V obci je pro občany mnoho služeb – obchod s potravinami, s průmyslovým </a:t>
            </a:r>
          </a:p>
          <a:p>
            <a:r>
              <a:rPr lang="cs-CZ" sz="2000" dirty="0"/>
              <a:t>z</a:t>
            </a:r>
            <a:r>
              <a:rPr lang="cs-CZ" sz="2000" dirty="0" smtClean="0"/>
              <a:t>božím, s masem a uzeninami. Sportovní vyžití nám zajistí areál u lesa, kde</a:t>
            </a:r>
          </a:p>
          <a:p>
            <a:r>
              <a:rPr lang="cs-CZ" sz="2000" dirty="0"/>
              <a:t>j</a:t>
            </a:r>
            <a:r>
              <a:rPr lang="cs-CZ" sz="2000" dirty="0" smtClean="0"/>
              <a:t>e jedno hřiště. Není tu pošta.  Na návsi stojí kostel. Škola stojí na pěkném </a:t>
            </a:r>
          </a:p>
          <a:p>
            <a:r>
              <a:rPr lang="cs-CZ" sz="2000" dirty="0"/>
              <a:t>m</a:t>
            </a:r>
            <a:r>
              <a:rPr lang="cs-CZ" sz="2000" dirty="0" smtClean="0"/>
              <a:t>ístě, od silnice ji odděluje louka. Je to přízemní budova s rovnou střechou.</a:t>
            </a:r>
          </a:p>
          <a:p>
            <a:r>
              <a:rPr lang="cs-CZ" sz="2000" dirty="0" smtClean="0"/>
              <a:t>Kolem obce je pěkná příroda. Obec obklopují lesy a pole. Bohužel tu vůbec </a:t>
            </a:r>
          </a:p>
          <a:p>
            <a:r>
              <a:rPr lang="cs-CZ" sz="2000" dirty="0"/>
              <a:t>n</a:t>
            </a:r>
            <a:r>
              <a:rPr lang="cs-CZ" sz="2000" dirty="0" smtClean="0"/>
              <a:t>erostou houby. Lesem se pěkným </a:t>
            </a:r>
            <a:r>
              <a:rPr lang="cs-CZ" sz="2000" dirty="0" err="1" smtClean="0"/>
              <a:t>cyklovýletem</a:t>
            </a:r>
            <a:r>
              <a:rPr lang="cs-CZ" sz="2000" dirty="0" smtClean="0"/>
              <a:t> dostaneme k blízké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řírodní </a:t>
            </a:r>
            <a:r>
              <a:rPr lang="cs-CZ" sz="2000" dirty="0" smtClean="0"/>
              <a:t>zajímavosti, </a:t>
            </a:r>
            <a:r>
              <a:rPr lang="cs-CZ" sz="2000" dirty="0" smtClean="0"/>
              <a:t>k </a:t>
            </a:r>
            <a:r>
              <a:rPr lang="cs-CZ" sz="2000" dirty="0" err="1" smtClean="0"/>
              <a:t>Hromnickému</a:t>
            </a:r>
            <a:r>
              <a:rPr lang="cs-CZ" sz="2000" dirty="0" smtClean="0"/>
              <a:t> jezírku. Další výlety můžeme podniknout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 nedalekým řekám, Berounce a  Mži.  Kolem obou jsou hezké vycházky. Můžeme </a:t>
            </a:r>
          </a:p>
          <a:p>
            <a:r>
              <a:rPr lang="cs-CZ" sz="2000" dirty="0" smtClean="0"/>
              <a:t>dojít až k jejich soutoku.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955151"/>
            <a:ext cx="7335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3"/>
              </a:rPr>
              <a:t> www.turistika.cz/mista/hromnicke-jezirko</a:t>
            </a:r>
            <a:endParaRPr lang="cs-CZ" dirty="0"/>
          </a:p>
          <a:p>
            <a:r>
              <a:rPr lang="cs-CZ" dirty="0" smtClean="0"/>
              <a:t> tento odkaz si zadej do počítače, pokud si myslíš, že jsi opravil všechny chyby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7279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5715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dirty="0">
                <a:hlinkClick r:id="rId2"/>
              </a:rPr>
              <a:t> www.turistika.cz/mista/hromnicke-jezirko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Proč je voda v jezírku načernalá?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Je toto jezírko bývalý lom?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Byla zde odstřelována síra?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Dozvěděl ses, že v jezírku a kolem něj je bujný život. Proč tomu tak je?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 jezírku se dostaneme pěšky i na kole, vede k němu mnoho cyklotras, jak jsou značeny?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57131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86423" y="260648"/>
            <a:ext cx="8229600" cy="114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u="sng" dirty="0" smtClean="0"/>
              <a:t>Naše obec - řešení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05" y="1616316"/>
            <a:ext cx="8664103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Dobříč je malá obec, která leží v okrese Plzeň-</a:t>
            </a:r>
            <a:r>
              <a:rPr lang="cs-CZ" b="1" u="sng" dirty="0" smtClean="0"/>
              <a:t>jih</a:t>
            </a:r>
            <a:r>
              <a:rPr lang="cs-CZ" sz="2000" dirty="0" smtClean="0"/>
              <a:t>. Od Plzně je vzdálená asi </a:t>
            </a:r>
          </a:p>
          <a:p>
            <a:r>
              <a:rPr lang="cs-CZ" sz="2000" dirty="0" smtClean="0"/>
              <a:t>25 km. Sousední obce – Jarov, Obora, Kaceřov. Koryta, </a:t>
            </a:r>
            <a:r>
              <a:rPr lang="cs-CZ" sz="2000" b="1" u="sng" dirty="0" smtClean="0"/>
              <a:t>Dolní Hradiště. </a:t>
            </a:r>
          </a:p>
          <a:p>
            <a:r>
              <a:rPr lang="cs-CZ" sz="2000" dirty="0" smtClean="0"/>
              <a:t>Nejbližší z nich jsou </a:t>
            </a:r>
            <a:r>
              <a:rPr lang="cs-CZ" sz="2000" b="1" u="sng" dirty="0" smtClean="0"/>
              <a:t>Koryta</a:t>
            </a:r>
            <a:r>
              <a:rPr lang="cs-CZ" sz="2000" dirty="0" smtClean="0"/>
              <a:t>. Nejmenší je </a:t>
            </a:r>
            <a:r>
              <a:rPr lang="cs-CZ" sz="2000" b="1" u="sng" dirty="0" smtClean="0"/>
              <a:t>Obora.</a:t>
            </a:r>
          </a:p>
          <a:p>
            <a:r>
              <a:rPr lang="cs-CZ" sz="2000" dirty="0" smtClean="0"/>
              <a:t>V obci je pro občany mnoho služeb – obchod s potravinami, s průmyslovým </a:t>
            </a:r>
          </a:p>
          <a:p>
            <a:r>
              <a:rPr lang="cs-CZ" sz="2000" dirty="0"/>
              <a:t>z</a:t>
            </a:r>
            <a:r>
              <a:rPr lang="cs-CZ" sz="2000" dirty="0" smtClean="0"/>
              <a:t>božím, s masem a uzeninami. Sportovní vyžití nám zajistí areál u lesa, kde</a:t>
            </a:r>
          </a:p>
          <a:p>
            <a:r>
              <a:rPr lang="cs-CZ" sz="2000" dirty="0"/>
              <a:t>j</a:t>
            </a:r>
            <a:r>
              <a:rPr lang="cs-CZ" sz="2000" dirty="0" smtClean="0"/>
              <a:t>e</a:t>
            </a:r>
            <a:r>
              <a:rPr lang="cs-CZ" sz="2000" b="1" u="sng" dirty="0" smtClean="0"/>
              <a:t> jedno </a:t>
            </a:r>
            <a:r>
              <a:rPr lang="cs-CZ" sz="2000" dirty="0" smtClean="0"/>
              <a:t>hřiště. </a:t>
            </a:r>
            <a:r>
              <a:rPr lang="cs-CZ" sz="2000" b="1" u="sng" dirty="0" smtClean="0"/>
              <a:t>Není</a:t>
            </a:r>
            <a:r>
              <a:rPr lang="cs-CZ" sz="2000" dirty="0" smtClean="0"/>
              <a:t> tu pošta.  Na návsi stojí </a:t>
            </a:r>
            <a:r>
              <a:rPr lang="cs-CZ" sz="2000" b="1" u="sng" dirty="0" smtClean="0"/>
              <a:t>kostel.</a:t>
            </a:r>
            <a:r>
              <a:rPr lang="cs-CZ" sz="2000" dirty="0" smtClean="0"/>
              <a:t> Škola stojí na pěkném </a:t>
            </a:r>
          </a:p>
          <a:p>
            <a:r>
              <a:rPr lang="cs-CZ" sz="2000" dirty="0"/>
              <a:t>m</a:t>
            </a:r>
            <a:r>
              <a:rPr lang="cs-CZ" sz="2000" dirty="0" smtClean="0"/>
              <a:t>ístě, od silnice ji odděluje</a:t>
            </a:r>
            <a:r>
              <a:rPr lang="cs-CZ" sz="2000" b="1" u="sng" dirty="0" smtClean="0"/>
              <a:t> louka</a:t>
            </a:r>
            <a:r>
              <a:rPr lang="cs-CZ" sz="2000" dirty="0" smtClean="0"/>
              <a:t>. Je to </a:t>
            </a:r>
            <a:r>
              <a:rPr lang="cs-CZ" sz="2000" b="1" u="sng" dirty="0" smtClean="0"/>
              <a:t>přízemní</a:t>
            </a:r>
            <a:r>
              <a:rPr lang="cs-CZ" sz="2000" dirty="0" smtClean="0"/>
              <a:t> budova s </a:t>
            </a:r>
            <a:r>
              <a:rPr lang="cs-CZ" sz="2000" b="1" u="sng" dirty="0" smtClean="0"/>
              <a:t>rovnou</a:t>
            </a:r>
            <a:r>
              <a:rPr lang="cs-CZ" sz="2000" dirty="0" smtClean="0"/>
              <a:t> střechou.</a:t>
            </a:r>
          </a:p>
          <a:p>
            <a:r>
              <a:rPr lang="cs-CZ" sz="2000" dirty="0" smtClean="0"/>
              <a:t>Kolem obce je pěkná příroda. Obec obklopují lesy a pole. Bohužel tu vůbec </a:t>
            </a:r>
          </a:p>
          <a:p>
            <a:r>
              <a:rPr lang="cs-CZ" sz="2000" b="1" u="sng" dirty="0"/>
              <a:t>n</a:t>
            </a:r>
            <a:r>
              <a:rPr lang="cs-CZ" sz="2000" b="1" u="sng" dirty="0" smtClean="0"/>
              <a:t>erostou houby</a:t>
            </a:r>
            <a:r>
              <a:rPr lang="cs-CZ" sz="2000" dirty="0" smtClean="0"/>
              <a:t>. Lesem se pěkným </a:t>
            </a:r>
            <a:r>
              <a:rPr lang="cs-CZ" sz="2000" dirty="0" err="1" smtClean="0"/>
              <a:t>cyklovýletem</a:t>
            </a:r>
            <a:r>
              <a:rPr lang="cs-CZ" sz="2000" dirty="0" smtClean="0"/>
              <a:t> dostaneme k blízké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řírodní </a:t>
            </a:r>
            <a:r>
              <a:rPr lang="cs-CZ" sz="2000" dirty="0" smtClean="0"/>
              <a:t>zajímavosti, </a:t>
            </a:r>
            <a:r>
              <a:rPr lang="cs-CZ" sz="2000" dirty="0" smtClean="0"/>
              <a:t>k </a:t>
            </a:r>
            <a:r>
              <a:rPr lang="cs-CZ" sz="2000" dirty="0" err="1" smtClean="0"/>
              <a:t>Hromnickému</a:t>
            </a:r>
            <a:r>
              <a:rPr lang="cs-CZ" sz="2000" dirty="0" smtClean="0"/>
              <a:t> jezírku. Další výlety můžeme podniknout</a:t>
            </a:r>
          </a:p>
          <a:p>
            <a:r>
              <a:rPr lang="cs-CZ" sz="2000" dirty="0"/>
              <a:t>k</a:t>
            </a:r>
            <a:r>
              <a:rPr lang="cs-CZ" sz="2000" dirty="0" smtClean="0"/>
              <a:t> nedalekým řekám, Berounce a  </a:t>
            </a:r>
            <a:r>
              <a:rPr lang="cs-CZ" sz="2000" b="1" u="sng" dirty="0" smtClean="0"/>
              <a:t>Mži.</a:t>
            </a:r>
            <a:r>
              <a:rPr lang="cs-CZ" sz="2000" dirty="0" smtClean="0"/>
              <a:t>  Kolem obou jsou hezké vycházky. Můžeme </a:t>
            </a:r>
          </a:p>
          <a:p>
            <a:r>
              <a:rPr lang="cs-CZ" sz="2000" dirty="0" smtClean="0"/>
              <a:t>dojít až k jejich soutoku.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2715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Foto- archiv autora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552</Words>
  <Application>Microsoft Office PowerPoint</Application>
  <PresentationFormat>Předvádění na obrazovce (4:3)</PresentationFormat>
  <Paragraphs>59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Naše obec</vt:lpstr>
      <vt:lpstr>Naše obec</vt:lpstr>
      <vt:lpstr> www.turistika.cz/mista/hromnicke-jezirko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SOHO</cp:lastModifiedBy>
  <cp:revision>23</cp:revision>
  <cp:lastPrinted>2011-12-13T11:09:23Z</cp:lastPrinted>
  <dcterms:created xsi:type="dcterms:W3CDTF">2011-08-21T15:31:45Z</dcterms:created>
  <dcterms:modified xsi:type="dcterms:W3CDTF">2012-03-15T12:53:52Z</dcterms:modified>
</cp:coreProperties>
</file>