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7" r:id="rId2"/>
    <p:sldId id="259" r:id="rId3"/>
    <p:sldId id="260" r:id="rId4"/>
    <p:sldId id="261" r:id="rId5"/>
    <p:sldId id="262" r:id="rId6"/>
    <p:sldId id="265" r:id="rId7"/>
    <p:sldId id="263" r:id="rId8"/>
    <p:sldId id="266" r:id="rId9"/>
    <p:sldId id="267" r:id="rId10"/>
    <p:sldId id="268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2566CD-998A-4872-A4FA-EF77A3A7A4D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25579E-F8E6-4F80-B004-A283CAF637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25579E-F8E6-4F80-B004-A283CAF6378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53A0799A-F065-4D61-B560-FE5BAEF04589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6DFAFFF-D56E-4397-A1F6-BA05D43E7A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Nelahozeves,_Dvo%C5%99%C3%A1k%C5%AFv_d%C5%AFm_-_celek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www.google.cz/url?sa=i&amp;rct=j&amp;q=anton%C3%ADn+dvo%C5%99%C3%A1k+d%C3%ADlo&amp;source=images&amp;cd=&amp;cad=rja&amp;docid=wK-y6DYZejU_aM&amp;tbnid=DeYYN0pjlirImM:&amp;ved=0CAUQjRw&amp;url=http%3A%2F%2Fwww.levneknihy.cz%2Fdvorak-skladby-pro-violoncello%2Fd-123515%2F&amp;ei=A4QiUeOdD8eF4gS02oCgCg&amp;bvm=bv.42553238,d.bGE&amp;psig=AFQjCNH-PJuHfXVuoi0IS4omzCHjMZdtCg&amp;ust=1361302784215442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kreslen%C3%A9+vodn%C3%ADk&amp;source=images&amp;cd=&amp;cad=rja&amp;docid=jAlKlGSTytZp2M&amp;tbnid=m3ESBh-LxuxREM:&amp;ved=0CAUQjRw&amp;url=http%3A%2F%2Fwww.i-creative.cz%2F2012%2F07%2F11%2Fvodnik-hastrman%2F&amp;ei=D5AiUabaCMfi4QSctoGADg&amp;bvm=bv.42553238,d.bGE&amp;psig=AFQjCNEsC4WbYBW7V0NuOHSVCopbLSBA5w&amp;ust=1361305966234409" TargetMode="External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C00000"/>
                          </a:solidFill>
                          <a:effectLst/>
                        </a:rPr>
                        <a:t>Název školy</a:t>
                      </a:r>
                      <a:endParaRPr lang="cs-CZ" sz="1050" dirty="0" smtClean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C00000"/>
                          </a:solidFill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Autor</a:t>
                      </a:r>
                    </a:p>
                    <a:p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Šárka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</a:rPr>
                        <a:t>Matějová</a:t>
                      </a:r>
                      <a:endParaRPr lang="cs-CZ" dirty="0" smtClean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Datum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18.2.2013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Název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C00000"/>
                          </a:solidFill>
                          <a:effectLst/>
                        </a:rPr>
                        <a:t>VY_52_INOVACE_7_Antonín Dvořák</a:t>
                      </a:r>
                      <a:endParaRPr lang="cs-CZ" sz="1050" dirty="0" smtClean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Ročník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3.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rgbClr val="C00000"/>
                          </a:solidFill>
                          <a:effectLst/>
                        </a:rPr>
                        <a:t>CZ.1.07/1.4.00/21.0835</a:t>
                      </a:r>
                      <a:endParaRPr lang="cs-CZ" sz="1050" dirty="0" smtClean="0">
                        <a:solidFill>
                          <a:srgbClr val="C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z="2400" dirty="0" smtClean="0"/>
          </a:p>
          <a:p>
            <a:r>
              <a:rPr lang="cs-CZ" sz="2400" dirty="0" smtClean="0"/>
              <a:t>Slouží k seznámí s dílem českého hudebního skladatele</a:t>
            </a:r>
          </a:p>
          <a:p>
            <a:r>
              <a:rPr lang="cs-CZ" sz="2400" dirty="0" smtClean="0"/>
              <a:t>Společný poslech </a:t>
            </a:r>
            <a:r>
              <a:rPr lang="cs-CZ" sz="2400" dirty="0" smtClean="0"/>
              <a:t>hudebního díla, integrovaný předmět HV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smtClean="0"/>
              <a:t>Přechody </a:t>
            </a:r>
            <a:r>
              <a:rPr lang="cs-CZ" sz="2400" dirty="0" smtClean="0"/>
              <a:t>mezi obrázky a částí textu – kliknutí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692696"/>
            <a:ext cx="2362200" cy="12123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2"/>
          </p:nvPr>
        </p:nvSpPr>
        <p:spPr>
          <a:xfrm>
            <a:off x="381000" y="908720"/>
            <a:ext cx="2362200" cy="5217443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Začínal hrou na housle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* 1841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err="1" smtClean="0">
                <a:solidFill>
                  <a:schemeClr val="tx1"/>
                </a:solidFill>
              </a:rPr>
              <a:t>Nelahozeves</a:t>
            </a:r>
            <a:endParaRPr lang="cs-CZ" sz="2800" dirty="0" smtClean="0">
              <a:solidFill>
                <a:schemeClr val="tx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  <a:latin typeface="Calibri"/>
              </a:rPr>
              <a:t>₸</a:t>
            </a:r>
            <a:r>
              <a:rPr lang="cs-CZ" sz="2800" dirty="0" smtClean="0">
                <a:solidFill>
                  <a:schemeClr val="tx1"/>
                </a:solidFill>
              </a:rPr>
              <a:t>1904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Praha</a:t>
            </a:r>
          </a:p>
          <a:p>
            <a:pPr>
              <a:buFont typeface="Arial" pitchFamily="34" charset="0"/>
              <a:buChar char="•"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59832" y="620688"/>
            <a:ext cx="5638800" cy="541020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 významný český hudební skladatel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 </a:t>
            </a:r>
            <a:r>
              <a:rPr lang="cs-CZ" dirty="0" smtClean="0"/>
              <a:t>nástupce B. Smetany</a:t>
            </a:r>
            <a:endParaRPr lang="cs-CZ" dirty="0"/>
          </a:p>
        </p:txBody>
      </p:sp>
      <p:pic>
        <p:nvPicPr>
          <p:cNvPr id="15362" name="Picture 2" descr="Obálka titulu Antonín Dvořá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132856"/>
            <a:ext cx="2808312" cy="4078461"/>
          </a:xfrm>
          <a:prstGeom prst="rect">
            <a:avLst/>
          </a:prstGeom>
          <a:noFill/>
        </p:spPr>
      </p:pic>
      <p:pic>
        <p:nvPicPr>
          <p:cNvPr id="15363" name="Picture 3" descr="C:\Users\Matějovi\AppData\Local\Microsoft\Windows\Temporary Internet Files\Content.IE5\HXGEBTP4\MP9003827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988840"/>
            <a:ext cx="2318658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 DVOŘÁK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narodil se jako syn řezníka</a:t>
            </a:r>
          </a:p>
          <a:p>
            <a:r>
              <a:rPr lang="cs-CZ" dirty="0" smtClean="0"/>
              <a:t>hudba ho zajímala více než studium německého jazyka –jak si přál otec</a:t>
            </a:r>
          </a:p>
          <a:p>
            <a:r>
              <a:rPr lang="cs-CZ" dirty="0" smtClean="0"/>
              <a:t>2 roky studoval na varhanické škole v Praze</a:t>
            </a:r>
          </a:p>
          <a:p>
            <a:r>
              <a:rPr lang="cs-CZ" dirty="0" smtClean="0"/>
              <a:t>vnitřní rozpor mladého Dvořáka, postupně dozrává a připravuje se na skladatelskou dráhu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Rodný dům v </a:t>
            </a:r>
            <a:r>
              <a:rPr lang="cs-CZ" dirty="0" err="1" smtClean="0"/>
              <a:t>Nelahozevsi</a:t>
            </a:r>
            <a:endParaRPr lang="cs-CZ" dirty="0"/>
          </a:p>
        </p:txBody>
      </p:sp>
      <p:pic>
        <p:nvPicPr>
          <p:cNvPr id="14338" name="Picture 2" descr="http://upload.wikimedia.org/wikipedia/commons/thumb/7/7f/Nelahozeves%2C_Dvo%C5%99%C3%A1k%C5%AFv_d%C5%AFm_-_celek.jpg/220px-Nelahozeves%2C_Dvo%C5%99%C3%A1k%C5%AFv_d%C5%AFm_-_cele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348880"/>
            <a:ext cx="3858130" cy="2016752"/>
          </a:xfrm>
          <a:prstGeom prst="rect">
            <a:avLst/>
          </a:prstGeom>
          <a:noFill/>
        </p:spPr>
      </p:pic>
      <p:pic>
        <p:nvPicPr>
          <p:cNvPr id="14339" name="Picture 3" descr="C:\Users\Matějovi\AppData\Local\Microsoft\Windows\Temporary Internet Files\Content.IE5\5LV1EV4M\MC9001923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365104"/>
            <a:ext cx="2306607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 DVOŘÁK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600" dirty="0" smtClean="0"/>
              <a:t> </a:t>
            </a:r>
            <a:r>
              <a:rPr lang="cs-CZ" sz="3600" dirty="0" smtClean="0"/>
              <a:t>OPERY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Prozatímním divadle se konaly premiéry Dvořákových oper Král a uhlíř II. Vanda a Šelma sedlák.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14" name="Picture 2" descr="http://operaplus.cz/pix/4643-opery-antonina-dvoraka-i-marny-boj-o-uznani-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916832"/>
            <a:ext cx="4259864" cy="4091161"/>
          </a:xfrm>
          <a:prstGeom prst="rect">
            <a:avLst/>
          </a:prstGeom>
          <a:noFill/>
        </p:spPr>
      </p:pic>
      <p:pic>
        <p:nvPicPr>
          <p:cNvPr id="13318" name="Picture 6" descr="http://operaplus.cz/pix/4643-opery-antonina-dvoraka-i-marny-boj-o-uznani-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484784"/>
            <a:ext cx="3810000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            </a:t>
            </a:r>
            <a:r>
              <a:rPr lang="cs-CZ" dirty="0" smtClean="0">
                <a:solidFill>
                  <a:schemeClr val="tx1"/>
                </a:solidFill>
              </a:rPr>
              <a:t>RUSALKA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300" i="1" dirty="0" smtClean="0">
                <a:latin typeface="Arial" pitchFamily="34" charset="0"/>
                <a:cs typeface="Arial" pitchFamily="34" charset="0"/>
              </a:rPr>
              <a:t>V Národním divadle měly premiéru opery Jakobín, Čert a Káča, Rusalka a </a:t>
            </a:r>
            <a:r>
              <a:rPr lang="cs-CZ" sz="3300" i="1" dirty="0" err="1" smtClean="0">
                <a:latin typeface="Arial" pitchFamily="34" charset="0"/>
                <a:cs typeface="Arial" pitchFamily="34" charset="0"/>
              </a:rPr>
              <a:t>Armida</a:t>
            </a:r>
            <a:r>
              <a:rPr lang="cs-CZ" sz="3300" i="1" dirty="0" smtClean="0">
                <a:latin typeface="Arial" pitchFamily="34" charset="0"/>
                <a:cs typeface="Arial" pitchFamily="34" charset="0"/>
              </a:rPr>
              <a:t>.</a:t>
            </a:r>
            <a:br>
              <a:rPr lang="cs-CZ" sz="3300" i="1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r>
              <a:rPr lang="cs-CZ" sz="3600" dirty="0" smtClean="0"/>
              <a:t>romantická pohádková opera</a:t>
            </a:r>
          </a:p>
          <a:p>
            <a:r>
              <a:rPr lang="cs-CZ" sz="3600" dirty="0" smtClean="0"/>
              <a:t>nejznámější árie</a:t>
            </a:r>
          </a:p>
          <a:p>
            <a:pPr>
              <a:buNone/>
            </a:pPr>
            <a:r>
              <a:rPr lang="cs-CZ" sz="3600" dirty="0" smtClean="0"/>
              <a:t> </a:t>
            </a:r>
            <a:r>
              <a:rPr lang="cs-CZ" sz="3600" dirty="0" smtClean="0"/>
              <a:t>  zpěv Rusalky k Měsíci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„Měsíčku na nebi hlubokém“……</a:t>
            </a:r>
            <a:endParaRPr lang="cs-CZ" sz="3600" dirty="0"/>
          </a:p>
        </p:txBody>
      </p:sp>
      <p:pic>
        <p:nvPicPr>
          <p:cNvPr id="20482" name="Picture 2" descr="http://4.bp.blogspot.com/_GiJwu2sc8Go/TAE7nrt-hSI/AAAAAAAADm4/hZZ7NcWl8BQ/s400/narodni_divadl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332656"/>
            <a:ext cx="4032449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Orchestrální skladby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Symfonie–nejznámější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Symfonie č.9 </a:t>
            </a:r>
            <a:r>
              <a:rPr lang="cs-CZ" sz="3200" dirty="0" smtClean="0"/>
              <a:t>„Novosvětská“</a:t>
            </a:r>
          </a:p>
        </p:txBody>
      </p:sp>
      <p:pic>
        <p:nvPicPr>
          <p:cNvPr id="4" name="Picture 4" descr="C:\Users\Matějovi\AppData\Local\Microsoft\Windows\Temporary Internet Files\Content.IE5\1187WIKT\MC9002921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060848"/>
            <a:ext cx="2493149" cy="2304256"/>
          </a:xfrm>
          <a:prstGeom prst="rect">
            <a:avLst/>
          </a:prstGeom>
          <a:noFill/>
        </p:spPr>
      </p:pic>
      <p:pic>
        <p:nvPicPr>
          <p:cNvPr id="19458" name="Picture 2" descr="http://www.levneknihy.cz/fotocache/bigorig/110918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836712"/>
            <a:ext cx="3105150" cy="30765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Klavírní skladby- </a:t>
            </a:r>
            <a:r>
              <a:rPr lang="cs-CZ" sz="3600" dirty="0" smtClean="0"/>
              <a:t>„Slovanské tance“</a:t>
            </a:r>
          </a:p>
          <a:p>
            <a:pPr>
              <a:buNone/>
            </a:pPr>
            <a:r>
              <a:rPr lang="cs-CZ" dirty="0" smtClean="0"/>
              <a:t>        cyklus hudebních skladeb (vychází z lidové hudby)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Symfonické básně inspirované baladami K. J. Erbena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Vodník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Polednice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Zlatý kolovrat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Holoubek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1506" name="Picture 2" descr="C:\Users\Matějovi\AppData\Local\Microsoft\Windows\Temporary Internet Files\Content.IE5\HXGEBTP4\MC9004323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32656"/>
            <a:ext cx="1276350" cy="1847850"/>
          </a:xfrm>
          <a:prstGeom prst="rect">
            <a:avLst/>
          </a:prstGeom>
          <a:noFill/>
        </p:spPr>
      </p:pic>
      <p:sp>
        <p:nvSpPr>
          <p:cNvPr id="21508" name="AutoShape 4" descr="data:image/jpeg;base64,/9j/4AAQSkZJRgABAQAAAQABAAD/2wCEAAkGBhMREBUUExISEBQUGBcVGRcVFxgXGRkfFh0YIBsVGBcXGyYeGhokHBkYHy8jJCcpLDgsGB4yNTI2NyYrLCkBCQoKBwcHGQwHGSkYHhgpKSkpKSkpKSkpKSkpKSkpKSkpKSkpKSkpKSkpKSkpKSkpKSkpKSkpKSkpKSkpKSkpKf/AABEIAQMAwgMBIgACEQEDEQH/xAAbAAEAAgMBAQAAAAAAAAAAAAAABQYDBAcCAf/EAEIQAAIBAwMCAwYDBQYEBgMAAAECAwAEEQUSIQYxE0FRBxQiMmFxQlKBIzNigpEVQ3KSobEkc5PwFkRTg8LSY6Ky/8QAFAEBAAAAAAAAAAAAAAAAAAAAAP/EABQRAQAAAAAAAAAAAAAAAAAAAAD/2gAMAwEAAhEDEQA/AO40pSgUpSgUpSgUpSgUpSgUpSgUpSgUpSgUpSgUpSgUpSgUpSgUpSgUpSgUpSgUpSgUpSgUpSgUpSgUpSgUpSgUpSgUpSgUpSgUpSgUpSgUpSgUpSgUpSgUpSgUpSgUqK1bqBYXWJUkuJ5AWWGLG7aODI7MQsaAkDcxHPAyeK1vfdR7+6WmPym6fd/X3fbn6f60E9Sq8erTEM3Vrc2qjvJhZoh9S8BYoPq6qPrU5a3SSorxusiMMqyEMpHqCOCKDLSlKBSlKBSlKBSlKBSlKBSlKBSlKBSlKBSlKBSlCaBSoh+rrIMVN5bbhwR4qEjHqAcikfV9ixwt5ak+njR5/puzQaOgNu1HUWPdGtoQf4VhWTH23TOf1qy1Q+m7S7uveLmK7W3gubiSSPbCskjIipEj75G2hWEQYDYeD35xU4mk36crfpLx2ntkP+sLR49OxoM2oaXILyC4h8yYrgbsBo9rlX2+bpJtwRzh3HbtoatprWJa7tFbbnfcWyD4ZV/FLEvZZwPi4xvxg8kEZzrV7D+/sxKnnJaP4hH1MEgV/wBELn71J6TrkF0haGRZApww5DIfyujYZG+jAGg9QazA6I6zRlZFV0O4DcGGVIBOec1u1xToTpizOtXts1vFOsfvG5ZY1kVf2sZhKFwdp2SOpA/IKttrqjafezwxJNPYRJE8hDeIbRpN+VVSS7xbArlRkoDkDBxQX6lasmqQqiSGWMJIUCMWG1jJjYFOcHdkYx3zW1QKUpQKUpQKUpQKUpQKUpQKUpQKUpQKq+vwrcahbW03MBhnmMZPwyvG0Kqrj8aqrs208E4JztqU1vXlt9ihWmnlJEUKY3OR3JJ4VF7s54H3IB451n1XJdXCRtfw2xtpQ7TQqRDbt8Q2LKQZrmUjcMKEXvkYB2h3KC2SNQqKqKOAFAUD6AClxapICrorg9wwDD+hrljdMCe+tTcajc6hFexuUaN/BUGDY+AkJCeG6FgRjII75ORadQ6e060ALXDaeTwrC8ki9OyvJsb9VIoJJuirUEtEjWjH8Vs7QfqVjIRv5lNfDZ30P7ueO8UfguF8OT9JoRt/rF+tVWDqLVraSGKYWNxHO0ghmeVk3gcxxPJHF4fiuvKkIAcHjPFT0ftDt0kMN0stlMoDOsiM0ahjgP46Ax+GTwGJHYg4IIoN6DquIMsdwr2UjHAWcAKx9I5lJjc+gDbvpVZ16xuL+/f3ExWT2ZVHuyCXkZlVjb7FIDxBWUnfkZI2juavcsUc0eGCSxuOxAZWB+hyCKot/wBMXWleLPpKrNG53yWcu4gkDG+BgdwbAA2HIIHHYCgpnTOr3FlqWopcyWVpdTSI0lxMXK7SGKi3ix8Wc5AZx5Ag4Iroeha/aQxGO1FzfOWZneOF2MrsfikeZlWLJOO7AAAAcACoTozqVkSe7ubaaV7lxI01qoniCxqFSLbGTLGUXOQ6g5LZqXufaFJJbiey0+5vImOBIdqKcEgsIwWmYAg5xHnig1tJ9nfiQyLfYMRacwWwIMdssxY5DADdIoYhT2QZC+tWDoXVmutOt5Xbe5TY7DszRkozj1BZSf1qO0/TF1OMSXF2LuLODBADDACMZSZSTK7A91dgPVKtkMKooVVCqoACqAAAOwAHAAoPdKUoFKUoFKUoFKUoFKUoFKUoFaeqaksEe9gWJIVVX5nZjhUX6k/oOScAE1uVX4s3OoMx/dWQCKPWaVQXb+SJlUf85/Sgh7+zdpltQ/8AxV2viXUyE5it0OPBhJ5UMzeGnn+8f5q59rHQLag8jWdm4smkUwvG8MfyIsTt4chGYmMYKtndwTg7uOgWOteFc3F06FlnvY7ANkYjSFSiue/BuDIuOOXFWXp7QxZxGFHZog7NGrY/Zqxz4QPmqsWxnsCB5UFNj0GXTbVZcR+NGkdnaRAs8cJuJEQyu5C+JIzsrO21Rhdo7kmO6R6t02TUmslgkuJ2LobycJI0zRglsk5Kp8LbQMLwOBXSdb0hLq3eGTcFcYypwykEFXU+TKwDD6gVS9M9ns9tcPLCunpNJnddeHMZPi+Zlty/hoxOc7WC/wAOOKCQ0nRYWfULJo1NoGjKx/hjMyBnRPyANtkGMYMmRjitLT7uRrTS71yWkzHbyse8kVyRHub1zIIJf0PrW/rOm+62a2sMj+LfTCFpmwZGaUEzTE8DeIUfbjAG1ABgAVs9Y2yxaesaLhElskUDyAuIAv8AQAUEdqhn0u4h90hE1pcuytb7ghjk2s4MBY7VDhW/ZnC7gMEFzVt0rVI7mFZYjuRs9wQQQSGVlPKspBUg8ggiovrnixkkAyYDHOP/AGJEfj64Uj9awBvddTCD91fq7Y4+GeEAlh/zIuT9Yc/iNBDdS3h0e8W7Gfcbtwlyg7RStwt0o8twGH9cA8kipfUYVsJjdx4W3lI96UfKC2At4B2BBwJD5qdx+TnD7VIFl0uWE8tO8EKDzLvLGFwPPHf7A1m6Sh8SxktJiZPAaayct3ZEyEJ+phaMn70G1rGksr+92oHjqBuQHC3CD+6fy34+R+4OB8pIMrpuoJcQpLGdySKGBxg8+RB5BHYg8ggiqd7Kb2Vbb3Sdt7wbvDc92jSSSLac/iRoyv8AhaP1qc05Pd72WEcRzqbmMeQcMBOo9AWaOT/FI5oJ6lKUClKUClKUClKUClKUClK09V1SO2iMkhIUYAAGWZmICoijlnZiAAO5NBszTKilmIVVBJJOAAOSST2AFQXREZNqZmDK11LLc4bg7ZWPhgjyIiEYx9Kxvo017g3f7KDIItEIO7HI94kHz+WY0+HyJcVMapqkdtE0krbVXA4GSSeFRVHLOxwAo5JIFBXelNOjntLu3mVZEN3epIp/jmdgOOQdrKwPfkGtm3W/tBs2jUol4Vt6x3IHkH34jlI/NuQnzBOTUV0cZ7W6lW6URf2i73US5z4b9ntmbsZPCEbccHbJj5cm9UFek128biLTZFPrcTwRqP8ApNKx/pW3otjcqzyXM6yM4UCKNdsUQXPylsuzHPLEjOBwMVLUoK91shS3W5UbmspBdbfVUVllUfXwnkx9QK2OprBrqydYSpchJYiflLRMskeT+Usig/Q1vavKq28rOcIsblj6AKcn+lafR4b+zrTdw3u8Gfv4a5oPE4TUtOcKSq3ULpz3QupUhh5MrZBHqpquatYTanaRm3mNlqNk/IP4JNm14275R1bKtggqQeQTVg6ZTZLexj5Uuiyj08aKGVv/AN5HP61i1lPBvbW4XjxmNpLj8SsrvET6lZFwPpK9BFdJ2olnzeSXMl9bgN4VwY9se8EeNAsKrG6N8QEnLDlTg5FSPQvxx3M4+S5uppU+qDbGrfZhFuH0YVG+1IzQQC9gRneGOeJwhIbw50xv48klWFz9AxrU6Z9ocGy2ighdrJFitmuidqRylF2RFSM4+VS3YM6jzoNnQv2YtZc/NeX8JP8ADPNcMB/1Ioh+tWHXW2TWknpMYif4ZkcY/wCoIqrdoRHpBbuba7kc+ZHg3rFgSexKgjPo1WTqvi3Uj8M9q32AuItx/wAuaCZpSlApSlApSlApSlApSlAqs68N+pafGcFB7zcYP5okjRD+njMfvg+VWaqpdXKTazbrGwc2sFy0u05CeM0KojEdmOxzjvhaC1M2Bk8AVW9DtjeSLezZK8m1jPaNDwJyPOWRecn5VYKMZYt66/uStk0anDXUkVoD2x7y6xsfuFZj+lTzMsaZ4REX7ABR/sAKCo9a2fv9xb2KO6FHF3LLGQGhWMOI9rEfDI8h4+iOa3E6mktBs1BGAX/zcSFoHA/E4TLQN6hhtz2YivfQSb7QXTDEl6TcuT3w5/ZJ9ki2KPt9axe0rqL3PTpmUFpZFaKJAMks6nkDzCruc/RaCasdftp13RXEEo75SRG/rg8VkudWhjBMk0UYHcs6qB/U1RtV0K1j0BWa1t5ZFtIo0ZokY75EREO4qTneynNZ/Zr0vbJaeHJbWzz2ss1vJJ4KbmMbna+SN3xRsjcnzoPvVnVcN3EltAzyxXM0VvLPGrGFUkYB1E2NhZx+zGCfn+1XtRgcVq6lpUdxC0Mi5jcbSBxjHYqRypBAII7EAjtUb0xqEh8a3mbxJrVwhkxjxUdQ0cpA4DFTtbHG5GxgECg89Jvu97J+f3uYMPTbsVP6xLG32YV660GLQyYLeBJDcHHfbBKjvj+RXrBr9s9q7X0ALYUe8wj+9RP7xPSZFzj8yjafwlZ+GZZEDKQ6OAwI5BDDIP2INB7RgQCCCCMgjkHPnVN6o6bht/8AiYbdRGWC3kSJlJoX4d2iUfE8ZIkDAbsK45zWxMh0tlZWJsHZUeNjn3UucLJGTz4G4hWQ8LkFcKCKn9Y1VLW3lnk4SJGkb1IUZwM+Z7AepFBTE0C3g0rUWtLlrm3nhmlUFxKEbw23bZPmIOE4Ykjb3qy9X4bT52zgCMyZ+iYf/Zar1h0xdTSzTyJb2C3NvJG8ERZzI0g+GSc4VPETJGVBJyRnGKn+nmW70yEN2lt1Rx5glNrqfqDuH6UE4K+1B9K6mXjMEp/4m2xFKD3OB8Mw9UkA3g/UjupqcoFKUoFKUoFKUoFKVjnmCKzHOFBY4GTwM8Ad6Crdae0m103ajN4tw+AsKnkZ7NIedi/XBJ8gapnS9lf+9z3FhLYxeN+0ltHS7SMsc/tA0sStuJ81AHPao3pTQ5JZ4pY5YzcXRlnibbG8ltBK5L3M74w9wwKxIDkDLehx1Oz6OjjZWNxfyspDZe7nIJHqiuEx9MY+lBTJV1K7uYhcvb2lzbSePb2pRjBcbBgv7wHYlgHPwgZXIJU9xYNa1DUpraWFNOVHkjePe11FsBZSNy4G5sZ4yq/pVj1nRYrqLw5QcZDKykq6MPlkjcco48iP9iRXP7XVdVgvhY3F4mZi/u8xs1kEiIMlmMcqbHHYgqRznPNBsjrqTTdORJNOvFe1hSNi3hrDmNVXPvG8qQSBjALHOMV80rTru8tJ7+/REne2mS3hAIWBHRssQST4knw5PfaAOMkCw2vRIaZJ7yeS/ljO6MSBUhjP5kgQbd38Tbj25qa1fUobeB5Z3VIlHxFu3PGMeZOcADkkgUHL9R6/ibR7cJBdFB7kvjeEVg3RSQl13sc4BRlzjGRgE1coX901SRW4i1ALIh8hPCu14z6F4lRx6+G9cvaG/n6dWDdbpEZUtVjZJFuS3jhVhfPwqwO1icdh+puutm/ubE2s2nTG6XaYriGWHwhJHjZcLIziRMEZI2ZxkedBKwe0Esqz+6Sixdgi3JeP8T7FkMOd4iLEfF3wQduK29F51XUGGMBLOI/4lWVzn+WVKpnQmhStCmn3l4VNuwd7NokV2CPvTZNuJktywByq5/CSBxUv0pLqe67kFrbqr3c7ATySRySAEIpGI2CqERVBI5xn6kOgMMjB86rPs0nL6VaknOEKD7IzKo/yqBWvqFrfX+2CSIWEBOZnjnDySKP7lCigoGPzNkHAIHeudaT7P2s9RntyqXaYEsFvNJJEZoskt4Mivs8VDgMrjB4OQDkBePaPrMk0T2NnEbuWRSLjw9jGCI8MTuIXxWGQqkg8E+QqPsRo0BQ3EVxDIu0htRW4JyOzb5cxZBH4TgeVXLpW5tWhKW0QtxGdrw+GInjYjJWSPyY988g9wSOarvXur3FyJtNsEmFyUQvL8CRJHIecu5ydyhh8Ck5z6UFuGu2/gGfx4TABkyh1KDH8YOK5tda3MVvY7SyvLqxuo5XWQIYvDkmV/E8ITYLxMf2nAGGZsZyKs3TXsusrRIv2bMyESbWmkkiEmAC6xsQhI8mK54FQvU9hAs8wuodZ1QH41iRZDbqHydi+EUVsdvjJOMelBqdK9JTajp9lNJfHCopWVIjHdqBw0AuVlwU3AjJQnAB7810ltXgSVYDPEJiPhjaRfEP1Ck7j/SuU9LdQQWlvqF3CiaekUexbCSViwlXcVlkSTBRnyqhV7hT3Pa96R0bamxVJES4aVA8kxAMkjuATN4nzBsnKkHjC47CgtFKq3s66lS8sY/26TyxgxyEMC+UZlDuucguFDc991WmgUpSgUpSgUpUbr/UUFlF4k77R2VRy8jHskaDl3PoKDnnR+sWmkG4gukeG+lmkkYRwyOJ1LMYzb+GpBj2nAXjB3Zr1qXTOranKLhr5tIT+4tlLeIB5NKEdRvPcj4sZx5GrLoNgymXUr/bFMynarEbbWEciPPbefmdvM8dhVY0vSIOpJ2vpgVt7d2t4ET4JHC4YySyL8eCW+FARjn1OQsOm6lfafHt1DF5Cv/m4VO5B63EIGcD86buPm8zUJ7T9GkMbavaXsqtDAioISpRkMgLMH9Cpzx32itzS+torTUhpr3XvSOAIpGIaSKTke7SyDh88bW+bJ2tkkGsPW2iTWYJtpxa2N1IEu12BhAJTtaeIHhA2cN5And6kBK6P7TI59PN54LqGmaCGIMrSTNkBFAHCsxzxyAATnFb+l9OyyyLc37LLMp3Rwr+5t/Qrn95L6yN/KAO8T037K4rK8WWOaRreJWaK3b4gksiqjzbieSVX04LHHHFXug51f6R4fUEG98W1xvuo48Da11FGIyTxwfC+MfUetdFqhe2DRZJbSO5gYxzWUqzhlG4qvaRgPPaMOR5hCK24usrqCESXNi08e0P7xYss0bKRnxBG7LIoxz2b70Fi1fQLe7ULPEkoU5UkfEp/MjjDIfqpBqI/8L3MHNpfy4Gf2V2PeY/oA5KzL/nP2rHYe0WGeNZIrbUJFflSLWXBB8w5GzH1zWw2tX0wxBYmDI+e8kRQPr4UBdm+xKfegwjrU27pFqMQs2kbYkyt4ltI3kolwDGx5O2RR9CcVKdQ9OxXsQSTcrKd8cqHbJE47SRv3Vh/Q9jWlH0akreJfML+TBUB0AhjDcMIoeQMjgsxZvLOOK1NPlbTZ47WRi9pMdltI5JaJ8E+6Ox+YEA+Gx54KHOFyEBex3UrPbtL7tq8MTeBcoFVLyLn4SpGMg917o2HXgmoTpXpq/02SLUrxprxfBCSKZJDNbIxy2Y2z4qKeSoOR8wHFdK6v6dN3APDbwriFvFt5fNJF7Z/gb5WHmD9BWXpXXxe2qy7TG+WSWM945Izh4z9mH9CD50Gzda5DHatdGRTAsZl3r8QKgZyuO+R2xVZnvNVmhafdaaZEEMgWSN55goGcyfEqKcclRnHbNRvU9hLaQ3lpFbTXFtexyCBYV3CCaUENGwB+CEsVkB7A7x6Vm9xOpX09peSP4NokA8BHKCcyJueaQqQzoG+EDOMjnmggPZpd2uqTi4vZ4ry/wDDKrC0IRIkDHhQU2yPg5JySA2PrVstuj7aVXjt9QuhbAlHt4bhGjT1iB2mSNf4Q444GK2tN9mllbyySQo8ZcSKqh22ReKAJGhTsjMAOfoAOOK0dG9lyW9tcQ+8MTcQLbb0jSLaiBwp2p88nxks7HJoNbrtrKwtYriF4bOeAFbYoOJQg+K2YIDvjYDBz2JDZBFXLQtYS7toriP5JkVx6jPdT9Qcg/UVRrD2HWYs4re4kluDFI8odT4f7wIGQKCcIdin1zk55rf6Zsv7N1D+z4ZDJayRSXKRsdz2xDqCu7uYnLnG7nKnk80F5pSlApSlBjni3Ky7mTcCNy43DI7jIIyO/auTHQrrS9QtB4ltfG6nKG5uEka5VB8TruaUqoCA4Kgc9xXXaoXtf6Tub61iNoT40Mh4DBSUlUo+CfQH17bvPFBWuuLm41eOFkYQ6bJeQW6LyHudz7TMT+GIEHaOc/MfLEv7Q+kBa2V1cWVxPYblVnihYLE5BVc7cZjJHBKEZxyDUt1tpqW+n2iphVtbmw2gccJLGgGe/Zs/pVj1/Tlu7SeDIPixyR+uCVIB+hBwf0oOf+1LpOK30OOK3QI1tLB4TKMNvLBC+4fiYtkn1q5dM33v1gBcIC+Ht7iNsEb48pKpHoSCfswqt63qTXejWBbBkupdPB/xGSNn4/kY/YGpieT+z9QMjHFtflFJPaK4UBVJ8gsqALn80a/moPmgXzWMi2NyzFM7bSd+0q/ht3b/ANdBwM/MqgjnNW2qx1l1DbRNFa3FtNdC7DhUji8UHw8EgjIIIB3Agcbc8YrT6Oa+8dwyzJYBf2YvNpug2ewKsSYxzzJ8fbmguRGapun50q5W2bmxuGIt2P8AcSMSfdWP/ptyYz5HK+lXOozqTRFvLSW3bjxFIDeasOUcfVWCsPtQQWgyjTrk2MnwwSs0lm5+XDEs9pnyZGJKjzQ4Hy1cKreipHqemQ+9RrL4iASqw7SR5V8Y5Uh1bBGCKjdIgl07URBJczz2t0mLbxn3mKSPJaAsRk7k+JST2RhyRkhdqrvtEiVtKvN34IZJFPYq0Y3IwPkwdVI+oqxVWPaKm+x8HOPeJraD7iWaMMP8m6g99AdRPe2StMhjuIyYZ0YYIkQDJx5bgVb+atOMCz1raDiLUo2fb6T2wG4geW+IjP1jr3qbCw1AXRO22vAkE5/DHKvEMzHyVgTET2z4earPtqfxZtMtUkaKWa5wGQ4ZFbCFhjkfP/oaC03ftBiMrQ2kM+oyISH93VTGhH4Xmdggb6Ak1zr2katDc3Fo0tveWN5FKieHjbLNFIwBME0W5SyNggZHzMKvl/qLWLQ6fptpE7iEy/G/hRRRqdu92AJZmbP1OCSa0ugrGTUHXVrxVEjKVtohkpDH2Mi57vIcnd+XHrgBKRdL38XEWrSOoHAuYIpv8zpsc8fWs5t9WA4n05z9bedc/fE5xVlpQVG50DU5lbxNRWEFT8NpbhGz6CWZ3I+4ANc/9k+vLBA6wQXOo6jO5afjYsW0sqLNcS8DsW/EcsfSu3VzTrDS7iwvo59Pkjt11GVLecOm9FkbOy4C5+cjcD5E4z3zQTr9aT243X1hJbRec0Mi3MafxSbQrov12kVa4J1dVdGDqwDKynIIPIII4IIqo6fc3drew2t1crfpdJMyuYkidGh2kqVT4WjKt3xkEY86zez5Qi3kCH9jb3ksUQ8lUrG5jH0V3dR6Yx5UFrpSlApSlBU+v+k7jURbxRzrbRJKJZWAJkymPDEflnOTknghTzjFROpaO+iRzT2Uck8DoxniLM7iQA4u1LHLZ7SDPIww+UiuhUoOZdGEXH9jxDlLWz97bzG9l8GMfcEzH+UVP+1m28TR7lPNvCA+5ljx/rW9pUQGpXeABiG0UAcAAG4OAPIZJrz19HusHH/5Lc/0niJ/2oIaXpS+jurHZMl1bW0pfdNxcIrRvGVZxhZRhuDgN2znvV7pSgV4llCqWYhVUEkk4AA7kk9gBXuqj1rZXbPG6Il1aICZrXeImkYHKsXZSHjGBmPKg45yOKCQ6IhK2SEqU8Vppwp4Ki4lklUEeRCuK2OqdF97tXjU7JBiSJ/ySxndG/6MBn6EjzqA0H2kLKjSXMIsY/AiuYt0m9pElZ14VVHxbggCjJPiL5nFfIva1ZkoHWeElpElEiYNsUIUG5AJ8NXYgKTx64oLL09q3vVrFNjYXUbl/K44dP5XDL+lRXXeFjtpD8kV5asx9Az7Nx+zOprR6L6mtc3Ea3MRV72ZYfjUhzIqSsI/zDdI/bz49Kiurfa7pot54pFa5Ila1ltz8DEAsGcZ4KfCcEHOSO1B0O7s0ljaORVkRwVZWGQQe4IPlVL1v2bwRweJZw7rqF4p4mld5GPu7BhAHlYlEYblwCByM159mOq3ksBecD3LG62lmdTcFAeBNsyhwPxEhuOQc5EtN7SdOUkC6WTHcxJJMo+7RIyj+tBF9Q6eupWrXllPJbzrDLFkKCSMEvazxsCQwYY/MpyRUh0n1BaxWGnxtPDE0ttAI0d1Vm+BRgAnk54+/HevX9h2Go5uIXJL/A8trPJEX2/hl8JhuIHHxDIHFc1v/Z57pePDPdmGxuI1ghmliWUIu/ebbxWYCCQHO1iCDk+YxQdypVDjt9UXVNwaV7YyjB3w+7i38Pldv703HiYIYcH1xWTQOqr6XUpLeW3Kwq04J8F0Eaof2LeMzlZjIOcKoxkHPBFBeKpXta5sEQSCKV7q1WJz+FzKuGGfQBj9ga0dCvNVea4W4aSJTHc5d4o0hhYNiBoJAd0q7Ms27tgc1V/Zf0XLfF5tQd7u2idlhSSR5opZB8Mlwu8/EhIOPIlj+WgtEd0lvNIY7g6xqrp4K4CBYVzkBxF8EEW7DNuO5scZ4FW3pfQhZ2yRbjK/xPJIe8kkhLSSH7sTx5DA8q3rHT4oECRRxwoOyxqqKP5VAFbFApSlApSlApSlBS+p+oItLvveZzthuLcxkgEnxLYs8aDy3OssgGfNBVa6r6gvorG6N+qRx3MQktmjVmEEi4ZbWYhc7zhcOfh3bhkcY6J1N0zBqEBguFLJuVxg4YFTwVPke4+xNSM9urqVdVdWGCrAEEHuCDwRQYdLv1ngjmX5ZUSQfZwCP96iusdVliiijgO2e6mS3jcjd4e4Mzy7fPbGrsAeMgZ4qatrZI0VI1WNEAVVUAKoHYADgAVX+u4GEMVyis7WUyXJVfmZFDLKq+p8J3OPPbjzoMaezay28rK8p73Bml8cn85lVgc55wOPpjio6/6Y1WSL3X36FrdiUeUxsLoxHIKFhmMvtON4AJ7/AHnoOudPdQVvrMggH9/GDz6gtkfY1ux6/bMu5bmBlPmJUI/qDQY//DVtvgcwRl7ZdkLEZMYwBhc/RRg9xzjua+3Gixhppo4ohcSx+GXZeH2g7Q+O65PP048hXyXqizT5ru2XHrNGP92rTu+vtPjUsb22b0VJUkY/RUQlmP0AoKV7LPZzYvp2+e3WaeUvHN4oy0bROymNBwY8EZyMHsc9sXjSOirO2iEUcCFA7SgSftSGbGSGkyR2Hn5VUfZ71lbxm7junFhPLdyziG5/ZMEmClD8eAc4J48/uM3K66wsYhl7y1T7zR/7bs0EXH7L7ASs5jeSNmLi3eRmt0YnLMsGdvJ5wcj0Aq0wwKihVUIo4AUAAfQAcCoVOu9OZdwv7PH/AD4x2+hbNaz+0WxPEMpvX8ktUadv18MFV+7ECg8a3AttfWtxGNjXMvuswUcSBo5HR2HmyNGMN32sw7V69pWnzT6VcxwKZHZV+FQCzKGUuFB43bA2PrjHOKxwwXV5eW80tv7pBbeJIqySK0ryOhRSyxkqiqrv+InJHAq10HIbGXSIlCQalqGkMB+6kkljAIxndHcIybvXaa3bjWbbALdTyYAOAhtc/qEiyT9xmuoFAe4zWKOzjUkqiKT3IUDP3wKDksosblSrXGt64CMeEiyrESc4J2pGn9WIroXQmmTW2nQQz8SRqV27gxVdzbIywADFU2qSOMqcVPUoFKUoFKUoFKUoFKUoFKUoFKUoI1um7Q97W3P/ALUf/wBa1W6G08tuNhZk+vgRf/WpylBFJ0nZKMCztQPQQxj/AONblrpkMX7uKOP/AAIq/wD8itmlBgurGOUbZI0kHo6hhx9CK0Yek7JDlbO1Qg5ysMYOR55C1K0oNP8AsaDfv8CHefxeGm7/ADYzW0qAdgB9q9UoFKUoFKUoFKUoFKUoFKUoFKUoFKUoFKUoFKUoFKUoFKUoFKUoFKUoFKUoFKUoFKUoFKUoFKUoFKUoFKUoFKUoFKUoFKUoFKUoFKUoFKUoFKUoFKUoFK8s4HfjNePek/MP+xn/AGoMtKw+9p+Yf9+levHXjnvj/XtQZKUpQKUpQKUpQKUpQKUpQKUpQKUpQKUpQKUpQKUpQKUpQfCK8e7r+Uf0pSgeAv5R/SvvgrnOBkUpQe6UpQf/2Q=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1510" name="Picture 6" descr="http://t2.gstatic.com/images?q=tbn:ANd9GcTggvxU61sCjk-kepNUhBkS3g0wpkEH35uAC_QEjgQ2nw4rC90_xw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3573017"/>
            <a:ext cx="2304256" cy="27363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CO SI PAMATUJEŠ?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A. Dvořák se narodil v …………………. </a:t>
            </a:r>
          </a:p>
          <a:p>
            <a:r>
              <a:rPr lang="cs-CZ" dirty="0" smtClean="0"/>
              <a:t>A. Dvořák se proslavil operou ……………..</a:t>
            </a:r>
          </a:p>
          <a:p>
            <a:r>
              <a:rPr lang="cs-CZ" dirty="0" smtClean="0"/>
              <a:t>Uměl hrát na ………………………..</a:t>
            </a:r>
          </a:p>
          <a:p>
            <a:r>
              <a:rPr lang="cs-CZ" dirty="0" smtClean="0"/>
              <a:t>Nejznámější symfonie je …………………….</a:t>
            </a:r>
          </a:p>
          <a:p>
            <a:r>
              <a:rPr lang="cs-CZ" dirty="0" smtClean="0"/>
              <a:t>Jeho dílo je ovlivněno ……………….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TVOJE ZNALOSTI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A</a:t>
            </a:r>
            <a:r>
              <a:rPr lang="cs-CZ" dirty="0" smtClean="0"/>
              <a:t>. Dvořák se narodil v </a:t>
            </a:r>
            <a:r>
              <a:rPr lang="cs-CZ" dirty="0" err="1" smtClean="0"/>
              <a:t>Nelahozevsi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A. Dvořák se proslavil operou </a:t>
            </a:r>
            <a:r>
              <a:rPr lang="cs-CZ" dirty="0" smtClean="0"/>
              <a:t>Rusalka.</a:t>
            </a:r>
            <a:endParaRPr lang="cs-CZ" dirty="0" smtClean="0"/>
          </a:p>
          <a:p>
            <a:r>
              <a:rPr lang="cs-CZ" dirty="0" smtClean="0"/>
              <a:t>Uměl </a:t>
            </a:r>
            <a:r>
              <a:rPr lang="cs-CZ" dirty="0" smtClean="0"/>
              <a:t>hrát na </a:t>
            </a:r>
            <a:r>
              <a:rPr lang="cs-CZ" dirty="0" smtClean="0"/>
              <a:t>housle, violu, varhany….</a:t>
            </a:r>
            <a:endParaRPr lang="cs-CZ" dirty="0" smtClean="0"/>
          </a:p>
          <a:p>
            <a:r>
              <a:rPr lang="cs-CZ" dirty="0" smtClean="0"/>
              <a:t>Nejznámější symfonie </a:t>
            </a:r>
            <a:r>
              <a:rPr lang="cs-CZ" dirty="0" smtClean="0"/>
              <a:t>je „Novosvětská“.</a:t>
            </a:r>
          </a:p>
          <a:p>
            <a:r>
              <a:rPr lang="cs-CZ" dirty="0" smtClean="0"/>
              <a:t>Jeho dílo je ovlivněno </a:t>
            </a:r>
            <a:r>
              <a:rPr lang="cs-CZ" dirty="0" smtClean="0"/>
              <a:t>lidovou písní.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MÁŠ VŠE DOBŘE ?                   </a:t>
            </a:r>
            <a:r>
              <a:rPr lang="cs-CZ" sz="4800" dirty="0" smtClean="0"/>
              <a:t>JSI   </a:t>
            </a:r>
            <a:r>
              <a:rPr lang="cs-CZ" sz="6000" dirty="0" smtClean="0"/>
              <a:t>1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18.2.2013]. Dostupný na WWW: http://www.</a:t>
            </a:r>
            <a:r>
              <a:rPr lang="cs-CZ" dirty="0" err="1" smtClean="0"/>
              <a:t>kosmas.cz</a:t>
            </a:r>
            <a:r>
              <a:rPr lang="cs-CZ" dirty="0" smtClean="0"/>
              <a:t>/knihy/171944/</a:t>
            </a:r>
            <a:r>
              <a:rPr lang="cs-CZ" dirty="0" err="1" smtClean="0"/>
              <a:t>antonin</a:t>
            </a:r>
            <a:r>
              <a:rPr lang="cs-CZ" dirty="0" smtClean="0"/>
              <a:t>-</a:t>
            </a:r>
            <a:r>
              <a:rPr lang="cs-CZ" dirty="0" err="1" smtClean="0"/>
              <a:t>dvorak</a:t>
            </a:r>
            <a:r>
              <a:rPr lang="cs-CZ" dirty="0" smtClean="0"/>
              <a:t>/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18.2.2013]. Dostupný na WWW: http://operaplus.cz/opery-antonina-dvoraka-i-marny-boj-o-uznani/ </a:t>
            </a:r>
            <a:endParaRPr lang="cs-CZ" dirty="0" smtClean="0"/>
          </a:p>
          <a:p>
            <a:r>
              <a:rPr lang="cs-CZ" dirty="0" smtClean="0"/>
              <a:t>Volně dostupné kliparty Office Online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18.2.2013]. Dostupný na WWW: http://www.</a:t>
            </a:r>
            <a:r>
              <a:rPr lang="cs-CZ" dirty="0" err="1" smtClean="0"/>
              <a:t>levneknihy.cz</a:t>
            </a:r>
            <a:r>
              <a:rPr lang="cs-CZ" dirty="0" smtClean="0"/>
              <a:t>/</a:t>
            </a:r>
            <a:r>
              <a:rPr lang="cs-CZ" dirty="0" err="1" smtClean="0"/>
              <a:t>dvorak</a:t>
            </a:r>
            <a:r>
              <a:rPr lang="cs-CZ" dirty="0" smtClean="0"/>
              <a:t>-skladby-pro-violoncello/d-123515/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18.2.2013]. Dostupný na WWW: http://cs.wikipedia.org/wiki/Rusalka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smtClean="0"/>
              <a:t>seznam</a:t>
            </a:r>
            <a:r>
              <a:rPr lang="cs-CZ" dirty="0" smtClean="0"/>
              <a:t> [online]. [cit. 18.2.2013]. Dostupný na WWW: http://www.i-</a:t>
            </a:r>
            <a:r>
              <a:rPr lang="cs-CZ" dirty="0" err="1" smtClean="0"/>
              <a:t>creative.cz</a:t>
            </a:r>
            <a:r>
              <a:rPr lang="cs-CZ" dirty="0" smtClean="0"/>
              <a:t>/2012/07/11/</a:t>
            </a:r>
            <a:r>
              <a:rPr lang="cs-CZ" dirty="0" err="1" smtClean="0"/>
              <a:t>vodnik</a:t>
            </a:r>
            <a:r>
              <a:rPr lang="cs-CZ" dirty="0" smtClean="0"/>
              <a:t>-hastrman/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137</TotalTime>
  <Words>402</Words>
  <Application>Microsoft Office PowerPoint</Application>
  <PresentationFormat>Předvádění na obrazovce (4:3)</PresentationFormat>
  <Paragraphs>104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Anotace:</vt:lpstr>
      <vt:lpstr>            </vt:lpstr>
      <vt:lpstr>ANTONÍN  DVOŘÁK</vt:lpstr>
      <vt:lpstr>ANTONÍN  DVOŘÁK</vt:lpstr>
      <vt:lpstr>                                        RUSALKA</vt:lpstr>
      <vt:lpstr>Snímek 7</vt:lpstr>
      <vt:lpstr>Antonín Dvořák</vt:lpstr>
      <vt:lpstr>CO SI PAMATUJEŠ?</vt:lpstr>
      <vt:lpstr>JAKÉ JSOU TVOJE ZNALOSTI 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20</cp:revision>
  <dcterms:created xsi:type="dcterms:W3CDTF">2013-02-08T18:00:32Z</dcterms:created>
  <dcterms:modified xsi:type="dcterms:W3CDTF">2013-02-18T20:40:17Z</dcterms:modified>
</cp:coreProperties>
</file>