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16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F385E-D84C-4458-BD52-AAC9E9BE9CC5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920E3-575F-4AE3-9137-327A158E3F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E1B1E-EA0C-4C66-B5E9-0E227A525E8D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BA37E-E926-495A-ABDB-B04CB1C1A6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A127E-95FC-48CB-AEF1-49E24C95EB3A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1284B-6D16-4705-BB6B-A051A21682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38306-B6FC-4EBE-B1A8-9008864C8D59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52124-A8AE-48BD-AC4B-94705149BD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7D8815-82AD-4EE8-A90F-708D46760551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D6BCE-D8AB-42D6-A14F-AC6353192C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B7C48-87E8-40CE-B58F-509F0CB6380F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A0C15-E7C4-4A23-BE1F-215B71A88E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8D4F5-ECBF-4083-A3BB-0A9B324FBC67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BFA73-D4C1-408C-BD1E-82B3D72E1E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D41B8-80D7-4759-B198-779E0F8A1DD4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5937A-AC95-42F2-9E5D-3F65B108B1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FA0D4-8F1E-4CFC-874E-B3ECCF0F64EF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1616E-A396-4BBA-8514-6AF3754728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8010F-7C37-49B7-BF88-2A875F995949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B147D-7833-4710-85ED-7611938C7B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B4FAA-CAD1-442B-BD07-BC28E496C552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E0861-AF9B-4868-8B0D-56DD18824F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885CB4C-2648-4055-A2BB-51B31D7FA84C}" type="datetimeFigureOut">
              <a:rPr lang="cs-CZ"/>
              <a:pPr>
                <a:defRPr/>
              </a:pPr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B461B86-E8B1-4E79-A010-61C71E32D4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gif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5.wmf"/><Relationship Id="rId7" Type="http://schemas.openxmlformats.org/officeDocument/2006/relationships/image" Target="../media/image1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8.wmf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smtClean="0"/>
              <a:t>:</a:t>
            </a:r>
            <a:r>
              <a:rPr lang="cs-CZ" sz="1600" smtClean="0"/>
              <a:t>VY_22_INOVACE_19_6_P </a:t>
            </a:r>
            <a:r>
              <a:rPr lang="cs-CZ" sz="1600" dirty="0" smtClean="0"/>
              <a:t>1 – SCHOOL SUBJECTS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Helena </a:t>
            </a:r>
            <a:r>
              <a:rPr lang="cs-CZ" sz="1700" dirty="0" err="1" smtClean="0"/>
              <a:t>Rejzlová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</a:t>
            </a:r>
            <a:r>
              <a:rPr lang="cs-CZ" sz="1800" dirty="0" smtClean="0"/>
              <a:t> Jazyk a jazyková komunikace/ Anglický jazyk/ SCHOOL SUBJECTS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Interaktivní tabule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	ne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Výuka školních předmětů, následné doplňování písmen a vkládání předmětů do vět dle obrázků. Závěrečná kontrola dle klíče.		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V.B</a:t>
            </a: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18. 2. 2013</a:t>
            </a: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 Sb.), tj. že k uvedeným účelům může být kýmkoliv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18. 2. 2013		Podpis: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  <a:solidFill>
            <a:schemeClr val="accent2"/>
          </a:solidFill>
        </p:spPr>
        <p:txBody>
          <a:bodyPr/>
          <a:lstStyle/>
          <a:p>
            <a:r>
              <a:rPr lang="en-US" dirty="0" smtClean="0"/>
              <a:t>SCHOOL SUBJECTS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ENGLISH</a:t>
            </a:r>
          </a:p>
          <a:p>
            <a:r>
              <a:rPr lang="en-US" dirty="0" smtClean="0"/>
              <a:t>MATHS</a:t>
            </a:r>
          </a:p>
          <a:p>
            <a:r>
              <a:rPr lang="en-US" dirty="0" smtClean="0"/>
              <a:t>HISTORY</a:t>
            </a:r>
          </a:p>
          <a:p>
            <a:r>
              <a:rPr lang="en-US" dirty="0" smtClean="0"/>
              <a:t>GEOGRAPHY</a:t>
            </a:r>
          </a:p>
          <a:p>
            <a:r>
              <a:rPr lang="en-US" dirty="0" smtClean="0"/>
              <a:t>P.E.</a:t>
            </a:r>
          </a:p>
          <a:p>
            <a:r>
              <a:rPr lang="en-US" dirty="0" smtClean="0"/>
              <a:t>SCIENCE</a:t>
            </a:r>
          </a:p>
          <a:p>
            <a:r>
              <a:rPr lang="en-US" dirty="0" smtClean="0"/>
              <a:t>CITIZENSHIP</a:t>
            </a:r>
            <a:endParaRPr lang="cs-CZ" dirty="0"/>
          </a:p>
        </p:txBody>
      </p:sp>
      <p:pic>
        <p:nvPicPr>
          <p:cNvPr id="1026" name="Picture 2" descr="C:\Documents and Settings\milan rejzl\Local Settings\Temporary Internet Files\Content.IE5\1BDXUBOG\MP90042364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772816"/>
            <a:ext cx="1745235" cy="1152128"/>
          </a:xfrm>
          <a:prstGeom prst="rect">
            <a:avLst/>
          </a:prstGeom>
          <a:noFill/>
        </p:spPr>
      </p:pic>
      <p:pic>
        <p:nvPicPr>
          <p:cNvPr id="1027" name="Picture 3" descr="C:\Documents and Settings\milan rejzl\Local Settings\Temporary Internet Files\Content.IE5\1OHZUHVD\MM90020540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772816"/>
            <a:ext cx="1409700" cy="1047750"/>
          </a:xfrm>
          <a:prstGeom prst="rect">
            <a:avLst/>
          </a:prstGeom>
          <a:noFill/>
        </p:spPr>
      </p:pic>
      <p:pic>
        <p:nvPicPr>
          <p:cNvPr id="1028" name="Picture 4" descr="C:\Documents and Settings\milan rejzl\Local Settings\Temporary Internet Files\Content.IE5\BB26OS7N\MC90035361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1628800"/>
            <a:ext cx="1370118" cy="2519036"/>
          </a:xfrm>
          <a:prstGeom prst="rect">
            <a:avLst/>
          </a:prstGeom>
          <a:noFill/>
        </p:spPr>
      </p:pic>
      <p:pic>
        <p:nvPicPr>
          <p:cNvPr id="1029" name="Picture 5" descr="C:\Documents and Settings\milan rejzl\Local Settings\Temporary Internet Files\Content.IE5\BB26OS7N\MP90038762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2780928"/>
            <a:ext cx="1766835" cy="2476872"/>
          </a:xfrm>
          <a:prstGeom prst="rect">
            <a:avLst/>
          </a:prstGeom>
          <a:noFill/>
        </p:spPr>
      </p:pic>
      <p:pic>
        <p:nvPicPr>
          <p:cNvPr id="1031" name="Picture 7" descr="C:\Documents and Settings\milan rejzl\Local Settings\Temporary Internet Files\Content.IE5\KFMPBPUM\MC90034338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3212976"/>
            <a:ext cx="1552651" cy="1644091"/>
          </a:xfrm>
          <a:prstGeom prst="rect">
            <a:avLst/>
          </a:prstGeom>
          <a:noFill/>
        </p:spPr>
      </p:pic>
      <p:pic>
        <p:nvPicPr>
          <p:cNvPr id="1032" name="Picture 8" descr="C:\Documents and Settings\milan rejzl\Local Settings\Temporary Internet Files\Content.IE5\KFMPBPUM\MP900341489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4293096"/>
            <a:ext cx="1469591" cy="2060175"/>
          </a:xfrm>
          <a:prstGeom prst="rect">
            <a:avLst/>
          </a:prstGeom>
          <a:noFill/>
        </p:spPr>
      </p:pic>
      <p:pic>
        <p:nvPicPr>
          <p:cNvPr id="1033" name="Picture 9" descr="C:\Documents and Settings\milan rejzl\Local Settings\Temporary Internet Files\Content.IE5\BB26OS7N\MP900442257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5856" y="4941168"/>
            <a:ext cx="1385392" cy="13853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/>
              <a:t>SCHOOL SUBJECTS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PHYSICS</a:t>
            </a:r>
          </a:p>
          <a:p>
            <a:r>
              <a:rPr lang="en-US" dirty="0" smtClean="0"/>
              <a:t>BIOLOGY</a:t>
            </a:r>
          </a:p>
          <a:p>
            <a:r>
              <a:rPr lang="en-US" dirty="0" smtClean="0"/>
              <a:t>CHEMISTRY</a:t>
            </a:r>
          </a:p>
          <a:p>
            <a:r>
              <a:rPr lang="en-US" dirty="0" smtClean="0"/>
              <a:t>ART and DESIGN</a:t>
            </a:r>
          </a:p>
          <a:p>
            <a:r>
              <a:rPr lang="en-US" dirty="0" smtClean="0"/>
              <a:t>MUSIC</a:t>
            </a:r>
          </a:p>
          <a:p>
            <a:r>
              <a:rPr lang="en-US" dirty="0" smtClean="0"/>
              <a:t>ICT</a:t>
            </a:r>
          </a:p>
          <a:p>
            <a:r>
              <a:rPr lang="en-US" dirty="0" smtClean="0"/>
              <a:t>DESIGN and TECHNOLOGY</a:t>
            </a:r>
            <a:endParaRPr lang="cs-CZ" dirty="0"/>
          </a:p>
        </p:txBody>
      </p:sp>
      <p:pic>
        <p:nvPicPr>
          <p:cNvPr id="2050" name="Picture 2" descr="C:\Documents and Settings\milan rejzl\Local Settings\Temporary Internet Files\Content.IE5\BB26OS7N\MC90037906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1556792"/>
            <a:ext cx="1308506" cy="1917497"/>
          </a:xfrm>
          <a:prstGeom prst="rect">
            <a:avLst/>
          </a:prstGeom>
          <a:noFill/>
        </p:spPr>
      </p:pic>
      <p:pic>
        <p:nvPicPr>
          <p:cNvPr id="2051" name="Picture 3" descr="C:\Documents and Settings\milan rejzl\Local Settings\Temporary Internet Files\Content.IE5\1OHZUHVD\MP90033729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556792"/>
            <a:ext cx="1334307" cy="1870524"/>
          </a:xfrm>
          <a:prstGeom prst="rect">
            <a:avLst/>
          </a:prstGeom>
          <a:noFill/>
        </p:spPr>
      </p:pic>
      <p:pic>
        <p:nvPicPr>
          <p:cNvPr id="2052" name="Picture 4" descr="C:\Documents and Settings\milan rejzl\Local Settings\Temporary Internet Files\Content.IE5\BB26OS7N\MP90033734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3501008"/>
            <a:ext cx="2333529" cy="1664584"/>
          </a:xfrm>
          <a:prstGeom prst="rect">
            <a:avLst/>
          </a:prstGeom>
          <a:noFill/>
        </p:spPr>
      </p:pic>
      <p:pic>
        <p:nvPicPr>
          <p:cNvPr id="2053" name="Picture 5" descr="C:\Documents and Settings\milan rejzl\Local Settings\Temporary Internet Files\Content.IE5\BB26OS7N\MC900441798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1340768"/>
            <a:ext cx="1803648" cy="1803648"/>
          </a:xfrm>
          <a:prstGeom prst="rect">
            <a:avLst/>
          </a:prstGeom>
          <a:noFill/>
        </p:spPr>
      </p:pic>
      <p:pic>
        <p:nvPicPr>
          <p:cNvPr id="2054" name="Picture 6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2708920"/>
            <a:ext cx="1513740" cy="1545340"/>
          </a:xfrm>
          <a:prstGeom prst="rect">
            <a:avLst/>
          </a:prstGeom>
          <a:noFill/>
        </p:spPr>
      </p:pic>
      <p:pic>
        <p:nvPicPr>
          <p:cNvPr id="2055" name="Picture 7" descr="C:\Documents and Settings\milan rejzl\Local Settings\Temporary Internet Files\Content.IE5\1OHZUHVD\MC900295298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4221088"/>
            <a:ext cx="1389707" cy="1208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DOPLŇ CHYBĚJÍCÍ PÍSMENA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</a:t>
            </a:r>
            <a:r>
              <a:rPr lang="cs-CZ" dirty="0" smtClean="0"/>
              <a:t> </a:t>
            </a:r>
            <a:r>
              <a:rPr lang="en-US" dirty="0" smtClean="0"/>
              <a:t>– G – I – H </a:t>
            </a:r>
          </a:p>
          <a:p>
            <a:r>
              <a:rPr lang="en-US" dirty="0" smtClean="0"/>
              <a:t>- A  – H – </a:t>
            </a:r>
          </a:p>
          <a:p>
            <a:r>
              <a:rPr lang="en-US" dirty="0" smtClean="0"/>
              <a:t>H – S – OR – </a:t>
            </a:r>
          </a:p>
          <a:p>
            <a:r>
              <a:rPr lang="en-US" dirty="0" smtClean="0"/>
              <a:t>- EO –  –  A –  – Y</a:t>
            </a:r>
          </a:p>
          <a:p>
            <a:r>
              <a:rPr lang="en-US" dirty="0" smtClean="0"/>
              <a:t>P. - .</a:t>
            </a:r>
          </a:p>
          <a:p>
            <a:r>
              <a:rPr lang="en-US" dirty="0" smtClean="0"/>
              <a:t>S – IE –  – E</a:t>
            </a:r>
          </a:p>
          <a:p>
            <a:r>
              <a:rPr lang="en-US" dirty="0" smtClean="0"/>
              <a:t>- I –  I – E – S – IP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DOPLŇ CHYBĚJÍCÍ PÍSMENA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 – Y – I – S</a:t>
            </a:r>
          </a:p>
          <a:p>
            <a:r>
              <a:rPr lang="en-US" dirty="0" smtClean="0"/>
              <a:t>BI – L –  –  Y</a:t>
            </a:r>
          </a:p>
          <a:p>
            <a:r>
              <a:rPr lang="en-US" dirty="0" smtClean="0"/>
              <a:t>- HE – I – TR – </a:t>
            </a:r>
          </a:p>
          <a:p>
            <a:r>
              <a:rPr lang="en-US" dirty="0" smtClean="0"/>
              <a:t>A – T and D –  – I – N</a:t>
            </a:r>
          </a:p>
          <a:p>
            <a:r>
              <a:rPr lang="en-US" dirty="0" smtClean="0"/>
              <a:t>- U – I – </a:t>
            </a:r>
          </a:p>
          <a:p>
            <a:r>
              <a:rPr lang="en-US" dirty="0" smtClean="0"/>
              <a:t>I –  –  </a:t>
            </a:r>
          </a:p>
          <a:p>
            <a:r>
              <a:rPr lang="en-US" dirty="0" smtClean="0"/>
              <a:t>- E – I – N and – E – H – O – O – Y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US" dirty="0" smtClean="0"/>
              <a:t>MAKE SENTENCES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HAVE GOT			ON MONDAY.</a:t>
            </a:r>
          </a:p>
          <a:p>
            <a:r>
              <a:rPr lang="en-US" dirty="0" smtClean="0"/>
              <a:t>SHE HASN`T GOT 		ON FRIDAY.</a:t>
            </a:r>
          </a:p>
          <a:p>
            <a:r>
              <a:rPr lang="en-US" dirty="0" smtClean="0"/>
              <a:t>I `VE GOT 	ON TUESDAY AND ON MONDAY.</a:t>
            </a:r>
          </a:p>
          <a:p>
            <a:r>
              <a:rPr lang="en-US" dirty="0" smtClean="0"/>
              <a:t>THEY`VE GOT    	ON THURSDAY.</a:t>
            </a:r>
          </a:p>
          <a:p>
            <a:r>
              <a:rPr lang="en-US" dirty="0" smtClean="0"/>
              <a:t>HE HAS GOT 			ON WEDNESDAY.</a:t>
            </a:r>
          </a:p>
          <a:p>
            <a:r>
              <a:rPr lang="en-US" dirty="0" smtClean="0"/>
              <a:t>WE HAVE GOT DOUBLE PERIOD OF 		AND 	           ON THURSDAY.</a:t>
            </a:r>
            <a:endParaRPr lang="cs-CZ" dirty="0"/>
          </a:p>
        </p:txBody>
      </p:sp>
      <p:pic>
        <p:nvPicPr>
          <p:cNvPr id="4" name="Picture 3" descr="C:\Documents and Settings\milan rejzl\Local Settings\Temporary Internet Files\Content.IE5\1OHZUHVD\MM90020540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1340768"/>
            <a:ext cx="1312817" cy="975742"/>
          </a:xfrm>
          <a:prstGeom prst="rect">
            <a:avLst/>
          </a:prstGeom>
          <a:noFill/>
        </p:spPr>
      </p:pic>
      <p:pic>
        <p:nvPicPr>
          <p:cNvPr id="5" name="Picture 7" descr="C:\Documents and Settings\milan rejzl\Local Settings\Temporary Internet Files\Content.IE5\KFMPBPUM\MC90034338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03951" y="2132857"/>
            <a:ext cx="816038" cy="864096"/>
          </a:xfrm>
          <a:prstGeom prst="rect">
            <a:avLst/>
          </a:prstGeom>
          <a:noFill/>
        </p:spPr>
      </p:pic>
      <p:pic>
        <p:nvPicPr>
          <p:cNvPr id="6" name="Picture 4" descr="C:\Documents and Settings\milan rejzl\Local Settings\Temporary Internet Files\Content.IE5\BB26OS7N\MC90035361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2708920"/>
            <a:ext cx="572934" cy="1053370"/>
          </a:xfrm>
          <a:prstGeom prst="rect">
            <a:avLst/>
          </a:prstGeom>
          <a:noFill/>
        </p:spPr>
      </p:pic>
      <p:pic>
        <p:nvPicPr>
          <p:cNvPr id="7" name="Picture 2" descr="C:\Documents and Settings\milan rejzl\Local Settings\Temporary Internet Files\Content.IE5\BB26OS7N\MC90037906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3356992"/>
            <a:ext cx="638801" cy="936104"/>
          </a:xfrm>
          <a:prstGeom prst="rect">
            <a:avLst/>
          </a:prstGeom>
          <a:noFill/>
        </p:spPr>
      </p:pic>
      <p:pic>
        <p:nvPicPr>
          <p:cNvPr id="8" name="Picture 9" descr="C:\Documents and Settings\milan rejzl\Local Settings\Temporary Internet Files\Content.IE5\BB26OS7N\MP90044225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3968" y="3861048"/>
            <a:ext cx="648072" cy="648072"/>
          </a:xfrm>
          <a:prstGeom prst="rect">
            <a:avLst/>
          </a:prstGeom>
          <a:noFill/>
        </p:spPr>
      </p:pic>
      <p:pic>
        <p:nvPicPr>
          <p:cNvPr id="9" name="Picture 4" descr="C:\Documents and Settings\milan rejzl\Local Settings\Temporary Internet Files\Content.IE5\BB26OS7N\MP900337348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4509120"/>
            <a:ext cx="1626908" cy="1160528"/>
          </a:xfrm>
          <a:prstGeom prst="rect">
            <a:avLst/>
          </a:prstGeom>
          <a:noFill/>
        </p:spPr>
      </p:pic>
      <p:pic>
        <p:nvPicPr>
          <p:cNvPr id="10" name="Picture 3" descr="C:\Documents and Settings\milan rejzl\Local Settings\Temporary Internet Files\Content.IE5\1OHZUHVD\MP900337296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39752" y="5013176"/>
            <a:ext cx="820649" cy="11504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en-US" dirty="0" smtClean="0"/>
              <a:t>KEY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have got </a:t>
            </a:r>
            <a:r>
              <a:rPr lang="en-GB" dirty="0" smtClean="0"/>
              <a:t>Maths</a:t>
            </a:r>
            <a:r>
              <a:rPr lang="en-US" dirty="0" smtClean="0"/>
              <a:t> on Monday.</a:t>
            </a:r>
          </a:p>
          <a:p>
            <a:r>
              <a:rPr lang="en-US" dirty="0" smtClean="0"/>
              <a:t>She hasn`t got P.E. on Friday.</a:t>
            </a:r>
          </a:p>
          <a:p>
            <a:r>
              <a:rPr lang="en-GB" dirty="0" smtClean="0"/>
              <a:t>I`ve </a:t>
            </a:r>
            <a:r>
              <a:rPr lang="en-US" dirty="0" smtClean="0"/>
              <a:t>got History on Tuesday and on Monday.</a:t>
            </a:r>
          </a:p>
          <a:p>
            <a:r>
              <a:rPr lang="en-US" dirty="0" smtClean="0"/>
              <a:t>They`ve got Physics on Thursday .</a:t>
            </a:r>
          </a:p>
          <a:p>
            <a:r>
              <a:rPr lang="en-US" dirty="0" smtClean="0"/>
              <a:t>He has got Citizenship on Wednesday.</a:t>
            </a:r>
          </a:p>
          <a:p>
            <a:r>
              <a:rPr lang="en-US" dirty="0" smtClean="0"/>
              <a:t>We have got double period of Biology and Chemistry on Thursday .</a:t>
            </a:r>
            <a:endParaRPr lang="cs-CZ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cs-CZ" dirty="0" smtClean="0"/>
              <a:t>ZDROJ: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použité v prezentaci jsou dostupné pod licencí Microsoft Office 2010 na </a:t>
            </a:r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com</a:t>
            </a:r>
            <a:endParaRPr lang="cs-CZ" dirty="0" smtClean="0"/>
          </a:p>
          <a:p>
            <a:r>
              <a:rPr lang="cs-CZ" dirty="0" smtClean="0"/>
              <a:t>VLASTNÍ.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240</Words>
  <Application>Microsoft Office PowerPoint</Application>
  <PresentationFormat>Předvádění na obrazovce (4:3)</PresentationFormat>
  <Paragraphs>82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SCHOOL SUBJECTS</vt:lpstr>
      <vt:lpstr>SCHOOL SUBJECTS</vt:lpstr>
      <vt:lpstr>DOPLŇ CHYBĚJÍCÍ PÍSMENA</vt:lpstr>
      <vt:lpstr>DOPLŇ CHYBĚJÍCÍ PÍSMENA</vt:lpstr>
      <vt:lpstr>MAKE SENTENCES</vt:lpstr>
      <vt:lpstr>KEY</vt:lpstr>
      <vt:lpstr>ZDROJ: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Základní škola Ústí nad Labem, Anežky České 702/17, příspěvková organizace   Číslo projektu: CZ.1.07/1.4.00/21.2887     Název projektu: „Učíme lépe a moderněji“  OP VK 1.4        Výukový materiál</dc:title>
  <dc:creator>Uživatel</dc:creator>
  <cp:lastModifiedBy>Ing. Milan Rejzl</cp:lastModifiedBy>
  <cp:revision>26</cp:revision>
  <dcterms:created xsi:type="dcterms:W3CDTF">2012-02-01T08:51:03Z</dcterms:created>
  <dcterms:modified xsi:type="dcterms:W3CDTF">2013-02-18T22:13:09Z</dcterms:modified>
</cp:coreProperties>
</file>