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94660"/>
  </p:normalViewPr>
  <p:slideViewPr>
    <p:cSldViewPr>
      <p:cViewPr>
        <p:scale>
          <a:sx n="100" d="100"/>
          <a:sy n="100" d="100"/>
        </p:scale>
        <p:origin x="-72" y="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385E-D84C-4458-BD52-AAC9E9BE9CC5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920E3-575F-4AE3-9137-327A158E3F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E1B1E-EA0C-4C66-B5E9-0E227A525E8D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BA37E-E926-495A-ABDB-B04CB1C1A6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A127E-95FC-48CB-AEF1-49E24C95EB3A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284B-6D16-4705-BB6B-A051A21682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38306-B6FC-4EBE-B1A8-9008864C8D59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52124-A8AE-48BD-AC4B-94705149B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D8815-82AD-4EE8-A90F-708D46760551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6BCE-D8AB-42D6-A14F-AC6353192C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7C48-87E8-40CE-B58F-509F0CB6380F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A0C15-E7C4-4A23-BE1F-215B71A88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D4F5-ECBF-4083-A3BB-0A9B324FBC67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BFA73-D4C1-408C-BD1E-82B3D72E1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D41B8-80D7-4759-B198-779E0F8A1DD4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37A-AC95-42F2-9E5D-3F65B108B1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A0D4-8F1E-4CFC-874E-B3ECCF0F64EF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1616E-A396-4BBA-8514-6AF375472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8010F-7C37-49B7-BF88-2A875F995949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B147D-7833-4710-85ED-7611938C7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B4FAA-CAD1-442B-BD07-BC28E496C552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0861-AF9B-4868-8B0D-56DD18824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85CB4C-2648-4055-A2BB-51B31D7FA84C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461B86-E8B1-4E79-A010-61C71E32D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</a:t>
            </a:r>
            <a:r>
              <a:rPr lang="cs-CZ" sz="1600" dirty="0" smtClean="0"/>
              <a:t>VY_22_INOVACE_21_6_HS </a:t>
            </a:r>
            <a:r>
              <a:rPr lang="cs-CZ" sz="1600" dirty="0" smtClean="0"/>
              <a:t>1 – IN ON UNDER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Helena </a:t>
            </a:r>
            <a:r>
              <a:rPr lang="cs-CZ" sz="1700" dirty="0" err="1" smtClean="0"/>
              <a:t>Rejzlová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</a:t>
            </a:r>
            <a:r>
              <a:rPr lang="cs-CZ" sz="1800" dirty="0" smtClean="0"/>
              <a:t> Jazyk a jazyková komunikace/ Anglický jazyk/ IN ON UNDER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Interaktivní tabule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 Na základě vysvětlení předložek, žáci procvičují jednotlivé předložky s předměty a na závěr je použijí s názvy místností.	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III. A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18. 2. 2013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 Sb.), tj. že k uvedeným účelům může být kýmkoliv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</a:t>
            </a:r>
            <a:r>
              <a:rPr lang="cs-CZ" sz="1400" dirty="0" smtClean="0"/>
              <a:t> 18. 2. </a:t>
            </a:r>
            <a:r>
              <a:rPr lang="cs-CZ" sz="1400" smtClean="0"/>
              <a:t>2013</a:t>
            </a:r>
            <a:r>
              <a:rPr lang="cs-CZ" sz="1400" dirty="0" smtClean="0"/>
              <a:t>		Podpis: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IN  ON  UNDER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4">
              <a:buNone/>
            </a:pPr>
            <a:r>
              <a:rPr lang="cs-CZ" dirty="0" smtClean="0"/>
              <a:t>IN			ON		UNDER</a:t>
            </a:r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5580112" y="2420888"/>
            <a:ext cx="2016224" cy="172819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3779912" y="3501008"/>
            <a:ext cx="1512168" cy="1872208"/>
          </a:xfrm>
          <a:prstGeom prst="cube">
            <a:avLst>
              <a:gd name="adj" fmla="val 136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>
            <a:off x="1691680" y="2276872"/>
            <a:ext cx="1872208" cy="151216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1979712" y="270892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6084168" y="4293096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4067944" y="270892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WHERE´S THE BALL?</a:t>
            </a:r>
            <a:endParaRPr lang="cs-CZ" dirty="0"/>
          </a:p>
        </p:txBody>
      </p:sp>
      <p:pic>
        <p:nvPicPr>
          <p:cNvPr id="1026" name="Picture 2" descr="C:\Documents and Settings\milan rejzl\Local Settings\Temporary Internet Files\Content.IE5\BB26OS7N\MP90034147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348880"/>
            <a:ext cx="3024336" cy="2157359"/>
          </a:xfrm>
          <a:prstGeom prst="rect">
            <a:avLst/>
          </a:prstGeom>
          <a:noFill/>
        </p:spPr>
      </p:pic>
      <p:sp>
        <p:nvSpPr>
          <p:cNvPr id="5" name="Veselý obličej 4"/>
          <p:cNvSpPr/>
          <p:nvPr/>
        </p:nvSpPr>
        <p:spPr>
          <a:xfrm>
            <a:off x="2771800" y="263691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Documents and Settings\milan rejzl\Local Settings\Temporary Internet Files\Content.IE5\BB26OS7N\MP9003414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844824"/>
            <a:ext cx="3242041" cy="2312656"/>
          </a:xfrm>
          <a:prstGeom prst="rect">
            <a:avLst/>
          </a:prstGeom>
          <a:noFill/>
        </p:spPr>
      </p:pic>
      <p:sp>
        <p:nvSpPr>
          <p:cNvPr id="7" name="Veselý obličej 6"/>
          <p:cNvSpPr/>
          <p:nvPr/>
        </p:nvSpPr>
        <p:spPr>
          <a:xfrm>
            <a:off x="6156176" y="342900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 descr="C:\Documents and Settings\milan rejzl\Local Settings\Temporary Internet Files\Content.IE5\1BDXUBOG\MC90044173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861048"/>
            <a:ext cx="2743200" cy="2743200"/>
          </a:xfrm>
          <a:prstGeom prst="rect">
            <a:avLst/>
          </a:prstGeom>
          <a:noFill/>
        </p:spPr>
      </p:pic>
      <p:sp>
        <p:nvSpPr>
          <p:cNvPr id="10" name="Veselý obličej 9"/>
          <p:cNvSpPr/>
          <p:nvPr/>
        </p:nvSpPr>
        <p:spPr>
          <a:xfrm>
            <a:off x="4499992" y="479715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WHERE´S THE BALL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		Where`s the boy?</a:t>
            </a:r>
            <a:endParaRPr lang="en-GB" dirty="0"/>
          </a:p>
        </p:txBody>
      </p:sp>
      <p:pic>
        <p:nvPicPr>
          <p:cNvPr id="2050" name="Picture 2" descr="C:\Documents and Settings\milan rejzl\Local Settings\Temporary Internet Files\Content.IE5\BB26OS7N\MP9004000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1728192" cy="2160767"/>
          </a:xfrm>
          <a:prstGeom prst="rect">
            <a:avLst/>
          </a:prstGeom>
          <a:noFill/>
        </p:spPr>
      </p:pic>
      <p:pic>
        <p:nvPicPr>
          <p:cNvPr id="2051" name="Picture 3" descr="C:\Documents and Settings\milan rejzl\Local Settings\Temporary Internet Files\Content.IE5\KFMPBPUM\MP90038571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556792"/>
            <a:ext cx="2880319" cy="4032448"/>
          </a:xfrm>
          <a:prstGeom prst="rect">
            <a:avLst/>
          </a:prstGeom>
          <a:noFill/>
        </p:spPr>
      </p:pic>
      <p:sp>
        <p:nvSpPr>
          <p:cNvPr id="6" name="Veselý obličej 5"/>
          <p:cNvSpPr/>
          <p:nvPr/>
        </p:nvSpPr>
        <p:spPr>
          <a:xfrm>
            <a:off x="1259632" y="2780928"/>
            <a:ext cx="648072" cy="79208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6372200" y="4149080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4" name="Picture 6" descr="C:\Documents and Settings\milan rejzl\Local Settings\Temporary Internet Files\Content.IE5\BB26OS7N\MP90040737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564904"/>
            <a:ext cx="1617237" cy="2424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</a:t>
            </a:r>
            <a:r>
              <a:rPr lang="cs-CZ" dirty="0" smtClean="0"/>
              <a:t>ARE THE BOOKS</a:t>
            </a:r>
            <a:r>
              <a:rPr lang="en-US" dirty="0" smtClean="0"/>
              <a:t>?</a:t>
            </a:r>
            <a:endParaRPr lang="cs-CZ" dirty="0"/>
          </a:p>
        </p:txBody>
      </p:sp>
      <p:pic>
        <p:nvPicPr>
          <p:cNvPr id="3076" name="Picture 4" descr="C:\Documents and Settings\milan rejzl\Local Settings\Temporary Internet Files\Content.IE5\1BDXUBOG\MP90042768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2058206" cy="3085803"/>
          </a:xfrm>
          <a:prstGeom prst="rect">
            <a:avLst/>
          </a:prstGeom>
          <a:noFill/>
        </p:spPr>
      </p:pic>
      <p:pic>
        <p:nvPicPr>
          <p:cNvPr id="3077" name="Picture 5" descr="C:\Documents and Settings\milan rejzl\Local Settings\Temporary Internet Files\Content.IE5\1OHZUHVD\MP9004305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196752"/>
            <a:ext cx="3525298" cy="4359789"/>
          </a:xfrm>
          <a:prstGeom prst="rect">
            <a:avLst/>
          </a:prstGeom>
          <a:noFill/>
        </p:spPr>
      </p:pic>
      <p:pic>
        <p:nvPicPr>
          <p:cNvPr id="3082" name="Picture 10" descr="C:\Documents and Settings\milan rejzl\Local Settings\Temporary Internet Files\Content.IE5\1OHZUHVD\MC90019372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509120"/>
            <a:ext cx="2536349" cy="2143936"/>
          </a:xfrm>
          <a:prstGeom prst="rect">
            <a:avLst/>
          </a:prstGeom>
          <a:noFill/>
        </p:spPr>
      </p:pic>
      <p:pic>
        <p:nvPicPr>
          <p:cNvPr id="3083" name="Picture 11" descr="C:\Documents and Settings\milan rejzl\Local Settings\Temporary Internet Files\Content.IE5\1OHZUHVD\MC9001936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844824"/>
            <a:ext cx="2337327" cy="4322615"/>
          </a:xfrm>
          <a:prstGeom prst="rect">
            <a:avLst/>
          </a:prstGeom>
          <a:noFill/>
        </p:spPr>
      </p:pic>
      <p:pic>
        <p:nvPicPr>
          <p:cNvPr id="3084" name="Picture 12" descr="C:\Documents and Settings\milan rejzl\Local Settings\Temporary Internet Files\Content.IE5\BB26OS7N\MP90044829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39673" y="1124743"/>
            <a:ext cx="510860" cy="864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WHERE IS IT?</a:t>
            </a:r>
            <a:endParaRPr lang="cs-CZ" dirty="0"/>
          </a:p>
        </p:txBody>
      </p:sp>
      <p:pic>
        <p:nvPicPr>
          <p:cNvPr id="4099" name="Picture 3" descr="C:\Documents and Settings\milan rejzl\Local Settings\Temporary Internet Files\Content.IE5\KFMPBPUM\MP9004140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3041576" cy="3041576"/>
          </a:xfrm>
          <a:prstGeom prst="rect">
            <a:avLst/>
          </a:prstGeom>
          <a:noFill/>
        </p:spPr>
      </p:pic>
      <p:pic>
        <p:nvPicPr>
          <p:cNvPr id="4100" name="Picture 4" descr="C:\Documents and Settings\milan rejzl\Local Settings\Temporary Internet Files\Content.IE5\KFMPBPUM\MP90039968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556792"/>
            <a:ext cx="2376264" cy="2376264"/>
          </a:xfrm>
          <a:prstGeom prst="rect">
            <a:avLst/>
          </a:prstGeom>
          <a:noFill/>
        </p:spPr>
      </p:pic>
      <p:pic>
        <p:nvPicPr>
          <p:cNvPr id="4102" name="Picture 6" descr="C:\Documents and Settings\milan rejzl\Local Settings\Temporary Internet Files\Content.IE5\1OHZUHVD\MP900430559[1]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005064"/>
            <a:ext cx="3420653" cy="2276872"/>
          </a:xfrm>
          <a:prstGeom prst="rect">
            <a:avLst/>
          </a:prstGeom>
          <a:noFill/>
        </p:spPr>
      </p:pic>
      <p:pic>
        <p:nvPicPr>
          <p:cNvPr id="4103" name="Picture 7" descr="C:\Documents and Settings\milan rejzl\Local Settings\Temporary Internet Files\Content.IE5\KFMPBPUM\MP90044849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916832"/>
            <a:ext cx="2376264" cy="1584176"/>
          </a:xfrm>
          <a:prstGeom prst="rect">
            <a:avLst/>
          </a:prstGeom>
          <a:noFill/>
        </p:spPr>
      </p:pic>
      <p:pic>
        <p:nvPicPr>
          <p:cNvPr id="4104" name="Picture 8" descr="C:\Documents and Settings\milan rejzl\Local Settings\Temporary Internet Files\Content.IE5\BB26OS7N\MP90043091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4574582"/>
            <a:ext cx="3312368" cy="20227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 LISTU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THE TABLE</a:t>
            </a:r>
          </a:p>
          <a:p>
            <a:r>
              <a:rPr lang="en-US" dirty="0" smtClean="0"/>
              <a:t>UNDER THE TABLE</a:t>
            </a:r>
          </a:p>
          <a:p>
            <a:r>
              <a:rPr lang="en-US" dirty="0" smtClean="0"/>
              <a:t>ON THE BOOK/ IN THE BOOK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 LISTU Č.</a:t>
            </a:r>
            <a:r>
              <a:rPr lang="en-US" dirty="0" smtClean="0"/>
              <a:t>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ON THE CHAIR.</a:t>
            </a:r>
          </a:p>
          <a:p>
            <a:r>
              <a:rPr lang="en-US" dirty="0" smtClean="0"/>
              <a:t>HE IS ON THE CHAIR.</a:t>
            </a:r>
          </a:p>
          <a:p>
            <a:r>
              <a:rPr lang="en-US" dirty="0" smtClean="0"/>
              <a:t>IT IS UNDER THE CHAIR.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 LISTU Č.</a:t>
            </a:r>
            <a:r>
              <a:rPr lang="en-US" dirty="0" smtClean="0"/>
              <a:t>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THE TABLE</a:t>
            </a:r>
          </a:p>
          <a:p>
            <a:r>
              <a:rPr lang="en-US" dirty="0" smtClean="0"/>
              <a:t>IN THE BOOKCASE</a:t>
            </a:r>
          </a:p>
          <a:p>
            <a:r>
              <a:rPr lang="en-US" dirty="0" smtClean="0"/>
              <a:t>IN THE CUPBOARD</a:t>
            </a:r>
          </a:p>
          <a:p>
            <a:r>
              <a:rPr lang="en-US" dirty="0" smtClean="0"/>
              <a:t>ON THE WARDROBE</a:t>
            </a:r>
          </a:p>
          <a:p>
            <a:r>
              <a:rPr lang="en-US" dirty="0" smtClean="0"/>
              <a:t>UNDER THE BED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 LISTU Č.</a:t>
            </a:r>
            <a:r>
              <a:rPr lang="en-US" dirty="0" smtClean="0"/>
              <a:t> 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KITCHEN</a:t>
            </a:r>
          </a:p>
          <a:p>
            <a:r>
              <a:rPr lang="en-US" dirty="0" smtClean="0"/>
              <a:t>IN THE BATHROOM</a:t>
            </a:r>
          </a:p>
          <a:p>
            <a:r>
              <a:rPr lang="en-US" dirty="0" smtClean="0"/>
              <a:t>IN THE BEDROOM</a:t>
            </a:r>
          </a:p>
          <a:p>
            <a:r>
              <a:rPr lang="en-US" dirty="0" smtClean="0"/>
              <a:t>IN THE BEDROOM</a:t>
            </a:r>
          </a:p>
          <a:p>
            <a:r>
              <a:rPr lang="en-US" dirty="0" smtClean="0"/>
              <a:t>IN THE SITTING ROOM/ IN THE LIVING ROOM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použité v prezentaci jsou dostupné pod licencí Microsoft Office 2010 na www.office.</a:t>
            </a:r>
            <a:r>
              <a:rPr lang="cs-CZ" dirty="0" err="1" smtClean="0"/>
              <a:t>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167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IN  ON  UNDER</vt:lpstr>
      <vt:lpstr>WHERE´S THE BALL?</vt:lpstr>
      <vt:lpstr>WHERE´S THE BALL ?</vt:lpstr>
      <vt:lpstr>WHERE ARE THE BOOKS?</vt:lpstr>
      <vt:lpstr>WHERE IS IT?</vt:lpstr>
      <vt:lpstr>ŘEŠENÍ K LISTU Č. 3</vt:lpstr>
      <vt:lpstr>ŘEŠENÍ K LISTU Č. 4</vt:lpstr>
      <vt:lpstr>ŘEŠENÍ K LISTU Č. 5</vt:lpstr>
      <vt:lpstr>ŘEŠENÍ K LISTU Č. 6</vt:lpstr>
      <vt:lpstr>ZDROJ: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Ing. Milan Rejzl</cp:lastModifiedBy>
  <cp:revision>28</cp:revision>
  <dcterms:created xsi:type="dcterms:W3CDTF">2012-02-01T08:51:03Z</dcterms:created>
  <dcterms:modified xsi:type="dcterms:W3CDTF">2013-02-18T16:14:44Z</dcterms:modified>
</cp:coreProperties>
</file>