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handoutMasterIdLst>
    <p:handoutMasterId r:id="rId19"/>
  </p:handoutMasterIdLst>
  <p:sldIdLst>
    <p:sldId id="270" r:id="rId2"/>
    <p:sldId id="259" r:id="rId3"/>
    <p:sldId id="257" r:id="rId4"/>
    <p:sldId id="258" r:id="rId5"/>
    <p:sldId id="260" r:id="rId6"/>
    <p:sldId id="261" r:id="rId7"/>
    <p:sldId id="274" r:id="rId8"/>
    <p:sldId id="262" r:id="rId9"/>
    <p:sldId id="263" r:id="rId10"/>
    <p:sldId id="264" r:id="rId11"/>
    <p:sldId id="267" r:id="rId12"/>
    <p:sldId id="265" r:id="rId13"/>
    <p:sldId id="266" r:id="rId14"/>
    <p:sldId id="268" r:id="rId15"/>
    <p:sldId id="269" r:id="rId16"/>
    <p:sldId id="273" r:id="rId17"/>
    <p:sldId id="272" r:id="rId18"/>
  </p:sldIdLst>
  <p:sldSz cx="9144000" cy="6858000" type="screen4x3"/>
  <p:notesSz cx="6834188" cy="99790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62275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71913" y="0"/>
            <a:ext cx="2960687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128FE5-B94C-4482-A473-095C4A7EEBF9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78963"/>
            <a:ext cx="2962275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71913" y="9478963"/>
            <a:ext cx="2960687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80F6E9-C5CE-46BD-9D87-DD6BA998E2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23E6DF-9F5C-4F27-B849-DC669BB3360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94E826-4DA1-43CE-B2BA-CB763A45CF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23E6DF-9F5C-4F27-B849-DC669BB3360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94E826-4DA1-43CE-B2BA-CB763A45CF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23E6DF-9F5C-4F27-B849-DC669BB3360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94E826-4DA1-43CE-B2BA-CB763A45CF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23E6DF-9F5C-4F27-B849-DC669BB3360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94E826-4DA1-43CE-B2BA-CB763A45CF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23E6DF-9F5C-4F27-B849-DC669BB3360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94E826-4DA1-43CE-B2BA-CB763A45CF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23E6DF-9F5C-4F27-B849-DC669BB3360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94E826-4DA1-43CE-B2BA-CB763A45CF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23E6DF-9F5C-4F27-B849-DC669BB3360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94E826-4DA1-43CE-B2BA-CB763A45CF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23E6DF-9F5C-4F27-B849-DC669BB3360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94E826-4DA1-43CE-B2BA-CB763A45CF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B423E6DF-9F5C-4F27-B849-DC669BB3360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6094E826-4DA1-43CE-B2BA-CB763A45CF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23E6DF-9F5C-4F27-B849-DC669BB3360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94E826-4DA1-43CE-B2BA-CB763A45CF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23E6DF-9F5C-4F27-B849-DC669BB3360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94E826-4DA1-43CE-B2BA-CB763A45CF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423E6DF-9F5C-4F27-B849-DC669BB3360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6094E826-4DA1-43CE-B2BA-CB763A45CF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A9ZSlD5IK54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7122499"/>
              </p:ext>
            </p:extLst>
          </p:nvPr>
        </p:nvGraphicFramePr>
        <p:xfrm>
          <a:off x="1360488" y="2781300"/>
          <a:ext cx="6405562" cy="3596107"/>
        </p:xfrm>
        <a:graphic>
          <a:graphicData uri="http://schemas.openxmlformats.org/drawingml/2006/table">
            <a:tbl>
              <a:tblPr/>
              <a:tblGrid>
                <a:gridCol w="1201737"/>
                <a:gridCol w="114300"/>
                <a:gridCol w="5089525"/>
              </a:tblGrid>
              <a:tr h="3126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5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VY_32_INOVACE_9C_05_Pravěk V. - České země-Slované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8.11.2012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4718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5156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420688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58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59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/>
          </a:p>
          <a:p>
            <a:pPr eaLnBrk="0" hangingPunct="0"/>
            <a:endParaRPr lang="cs-CZ"/>
          </a:p>
        </p:txBody>
      </p:sp>
      <p:sp>
        <p:nvSpPr>
          <p:cNvPr id="5160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082495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060848"/>
            <a:ext cx="7772400" cy="914400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SLOVANÉ</a:t>
            </a:r>
            <a:br>
              <a:rPr lang="cs-CZ" sz="6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sz="6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---------------------</a:t>
            </a:r>
            <a:endParaRPr lang="cs-CZ" sz="6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5013176"/>
            <a:ext cx="7772400" cy="1403648"/>
          </a:xfrm>
        </p:spPr>
        <p:txBody>
          <a:bodyPr/>
          <a:lstStyle/>
          <a:p>
            <a:r>
              <a:rPr lang="cs-CZ" dirty="0" smtClean="0"/>
              <a:t>na našem území od 6. století dodnes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424936" cy="5950896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éně zpráv než o Keltech a Germánech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rotože v době jejich příchodu už Římská říše neexistovala a tak o nich neměl kdo psát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/>
              <a:t>j</a:t>
            </a:r>
            <a:r>
              <a:rPr lang="cs-CZ" dirty="0" smtClean="0"/>
              <a:t>ediné zprávy z </a:t>
            </a:r>
            <a:r>
              <a:rPr lang="cs-CZ" dirty="0" smtClean="0"/>
              <a:t>Byzantské říše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lvl="4"/>
            <a:r>
              <a:rPr lang="cs-CZ" sz="32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h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istorik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Prokopios</a:t>
            </a:r>
            <a:endParaRPr lang="cs-CZ" sz="32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800px-Byzanc_za_Justinian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620688"/>
            <a:ext cx="7984627" cy="45269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Původ Slovanů</a:t>
            </a:r>
            <a:endParaRPr lang="cs-CZ" u="sng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</a:t>
            </a:r>
            <a:r>
              <a:rPr lang="cs-CZ" dirty="0" smtClean="0"/>
              <a:t>ravlastí </a:t>
            </a:r>
            <a:r>
              <a:rPr lang="cs-CZ" dirty="0" smtClean="0"/>
              <a:t>bylo území mezi řekami Vislou a Dněprem</a:t>
            </a:r>
          </a:p>
          <a:p>
            <a:endParaRPr lang="cs-CZ" dirty="0" smtClean="0"/>
          </a:p>
          <a:p>
            <a:r>
              <a:rPr lang="cs-CZ" dirty="0" smtClean="0"/>
              <a:t>o</a:t>
            </a:r>
            <a:r>
              <a:rPr lang="cs-CZ" dirty="0" smtClean="0"/>
              <a:t>dtud </a:t>
            </a:r>
            <a:r>
              <a:rPr lang="cs-CZ" dirty="0" smtClean="0"/>
              <a:t>se v 6. století rozšířili do ostatní Evropy</a:t>
            </a:r>
          </a:p>
          <a:p>
            <a:pPr lvl="4"/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na jih</a:t>
            </a:r>
          </a:p>
          <a:p>
            <a:pPr lvl="4"/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na východ</a:t>
            </a:r>
          </a:p>
          <a:p>
            <a:pPr lvl="4"/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na západ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viky20081209-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476672"/>
            <a:ext cx="7709657" cy="52565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3645024"/>
            <a:ext cx="6393904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hlinkClick r:id="rId2"/>
              </a:rPr>
              <a:t>video - příchod Slovanů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Slovanská společnost</a:t>
            </a:r>
            <a:endParaRPr lang="cs-CZ" u="sng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</a:t>
            </a:r>
            <a:r>
              <a:rPr lang="cs-CZ" dirty="0" smtClean="0"/>
              <a:t>tejně </a:t>
            </a:r>
            <a:r>
              <a:rPr lang="cs-CZ" dirty="0" smtClean="0"/>
              <a:t>zaostalé nástroje jako Germáni</a:t>
            </a:r>
          </a:p>
          <a:p>
            <a:endParaRPr lang="cs-CZ" dirty="0" smtClean="0"/>
          </a:p>
          <a:p>
            <a:r>
              <a:rPr lang="cs-CZ" dirty="0" smtClean="0"/>
              <a:t>p</a:t>
            </a:r>
            <a:r>
              <a:rPr lang="cs-CZ" dirty="0" smtClean="0"/>
              <a:t>roblém </a:t>
            </a:r>
            <a:r>
              <a:rPr lang="cs-CZ" dirty="0" smtClean="0"/>
              <a:t>s nedostatečně obdělávanou půdou</a:t>
            </a:r>
          </a:p>
          <a:p>
            <a:pPr>
              <a:buNone/>
            </a:pPr>
            <a:endParaRPr lang="cs-CZ" dirty="0" smtClean="0"/>
          </a:p>
          <a:p>
            <a:pPr lvl="2" algn="ctr"/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c</a:t>
            </a:r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yklické </a:t>
            </a:r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hospodářství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Cyklické hospodářství</a:t>
            </a:r>
            <a:endParaRPr lang="cs-CZ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/>
              <a:t>dyž </a:t>
            </a:r>
            <a:r>
              <a:rPr lang="cs-CZ" dirty="0" smtClean="0"/>
              <a:t>Slované vyčerpali půdu, </a:t>
            </a:r>
            <a:r>
              <a:rPr lang="cs-CZ" dirty="0" err="1" smtClean="0"/>
              <a:t>vyžďářili</a:t>
            </a:r>
            <a:r>
              <a:rPr lang="cs-CZ" dirty="0" smtClean="0"/>
              <a:t> další kus lesa, kde založili pole</a:t>
            </a:r>
          </a:p>
          <a:p>
            <a:endParaRPr lang="cs-CZ" dirty="0" smtClean="0"/>
          </a:p>
          <a:p>
            <a:r>
              <a:rPr lang="cs-CZ" dirty="0" smtClean="0"/>
              <a:t>t</a:t>
            </a:r>
            <a:r>
              <a:rPr lang="cs-CZ" dirty="0" smtClean="0"/>
              <a:t>akto </a:t>
            </a:r>
            <a:r>
              <a:rPr lang="cs-CZ" dirty="0" smtClean="0"/>
              <a:t>několikrát za sebou</a:t>
            </a:r>
          </a:p>
          <a:p>
            <a:endParaRPr lang="cs-CZ" dirty="0" smtClean="0"/>
          </a:p>
          <a:p>
            <a:r>
              <a:rPr lang="cs-CZ" dirty="0" smtClean="0"/>
              <a:t>p</a:t>
            </a:r>
            <a:r>
              <a:rPr lang="cs-CZ" dirty="0" smtClean="0"/>
              <a:t>o </a:t>
            </a:r>
            <a:r>
              <a:rPr lang="cs-CZ" dirty="0" smtClean="0"/>
              <a:t>několika letech se vrátili na původní místo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raataja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548680"/>
            <a:ext cx="5544616" cy="42515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124744"/>
            <a:ext cx="7772400" cy="4572000"/>
          </a:xfrm>
        </p:spPr>
        <p:txBody>
          <a:bodyPr/>
          <a:lstStyle/>
          <a:p>
            <a:r>
              <a:rPr lang="cs-CZ" dirty="0" smtClean="0"/>
              <a:t>Slované se živili zemědělstvím a řemeslem</a:t>
            </a:r>
          </a:p>
          <a:p>
            <a:endParaRPr lang="cs-CZ" dirty="0" smtClean="0"/>
          </a:p>
          <a:p>
            <a:r>
              <a:rPr lang="cs-CZ" dirty="0" smtClean="0"/>
              <a:t>n</a:t>
            </a:r>
            <a:r>
              <a:rPr lang="cs-CZ" dirty="0" smtClean="0"/>
              <a:t>eexistovali </a:t>
            </a:r>
            <a:r>
              <a:rPr lang="cs-CZ" dirty="0" smtClean="0"/>
              <a:t>profesionální válečníci</a:t>
            </a:r>
          </a:p>
          <a:p>
            <a:endParaRPr lang="cs-CZ" dirty="0" smtClean="0"/>
          </a:p>
          <a:p>
            <a:r>
              <a:rPr lang="cs-CZ" dirty="0" smtClean="0"/>
              <a:t>p</a:t>
            </a:r>
            <a:r>
              <a:rPr lang="cs-CZ" dirty="0" smtClean="0"/>
              <a:t>okud </a:t>
            </a:r>
            <a:r>
              <a:rPr lang="cs-CZ" dirty="0" smtClean="0"/>
              <a:t>bylo potřeba, šel bojovat každý muž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640960" cy="5878888"/>
          </a:xfrm>
        </p:spPr>
        <p:txBody>
          <a:bodyPr/>
          <a:lstStyle/>
          <a:p>
            <a:r>
              <a:rPr lang="cs-CZ" dirty="0" smtClean="0"/>
              <a:t>Slované o důležitých věcech rozhodovali společně na sněmech, kde hlasovali</a:t>
            </a:r>
          </a:p>
          <a:p>
            <a:endParaRPr lang="cs-CZ" dirty="0" smtClean="0"/>
          </a:p>
          <a:p>
            <a:r>
              <a:rPr lang="cs-CZ" dirty="0" smtClean="0"/>
              <a:t>v čele každého kmenu stál náčelník</a:t>
            </a:r>
          </a:p>
          <a:p>
            <a:endParaRPr lang="cs-CZ" dirty="0" smtClean="0"/>
          </a:p>
          <a:p>
            <a:r>
              <a:rPr lang="cs-CZ" dirty="0" smtClean="0"/>
              <a:t>postupně </a:t>
            </a:r>
            <a:r>
              <a:rPr lang="cs-CZ" dirty="0" smtClean="0"/>
              <a:t>získal větší moc a stal se z něj kníže</a:t>
            </a:r>
          </a:p>
          <a:p>
            <a:endParaRPr lang="cs-CZ" dirty="0" smtClean="0"/>
          </a:p>
          <a:p>
            <a:r>
              <a:rPr lang="cs-CZ" dirty="0" smtClean="0"/>
              <a:t>Slovanský kněz se nazýval </a:t>
            </a:r>
          </a:p>
          <a:p>
            <a:pPr lvl="7" algn="r">
              <a:buNone/>
            </a:pPr>
            <a:r>
              <a:rPr lang="cs-CZ" sz="4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žrec</a:t>
            </a:r>
            <a:endParaRPr lang="cs-CZ" sz="4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u="sng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Slovanské náboženství</a:t>
            </a:r>
            <a:endParaRPr lang="cs-CZ" sz="4400" u="sng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</a:t>
            </a:r>
            <a:r>
              <a:rPr lang="cs-CZ" dirty="0" smtClean="0"/>
              <a:t>olyteismus </a:t>
            </a:r>
            <a:r>
              <a:rPr lang="cs-CZ" dirty="0" smtClean="0"/>
              <a:t>= </a:t>
            </a:r>
            <a:r>
              <a:rPr lang="cs-CZ" dirty="0" err="1" smtClean="0"/>
              <a:t>vícebožství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</a:t>
            </a:r>
            <a:r>
              <a:rPr lang="cs-CZ" dirty="0" smtClean="0"/>
              <a:t>ůh </a:t>
            </a:r>
            <a:r>
              <a:rPr lang="cs-CZ" dirty="0" smtClean="0"/>
              <a:t>nebeského ohně – </a:t>
            </a:r>
            <a:r>
              <a:rPr lang="cs-CZ" dirty="0" err="1" smtClean="0"/>
              <a:t>Svarog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Svarožic</a:t>
            </a:r>
            <a:r>
              <a:rPr lang="cs-CZ" dirty="0" smtClean="0"/>
              <a:t>, Perun, </a:t>
            </a:r>
            <a:r>
              <a:rPr lang="cs-CZ" dirty="0" err="1" smtClean="0"/>
              <a:t>Veles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bbb15a0058_80848093_o2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332656"/>
            <a:ext cx="4688180" cy="3672408"/>
          </a:xfrm>
        </p:spPr>
      </p:pic>
      <p:pic>
        <p:nvPicPr>
          <p:cNvPr id="7" name="Zástupný symbol pro obsah 6" descr="perun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436096" y="2420888"/>
            <a:ext cx="3528392" cy="4223953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980728"/>
            <a:ext cx="7772400" cy="4572000"/>
          </a:xfrm>
        </p:spPr>
        <p:txBody>
          <a:bodyPr/>
          <a:lstStyle/>
          <a:p>
            <a:r>
              <a:rPr lang="cs-CZ" dirty="0" smtClean="0"/>
              <a:t>m</a:t>
            </a:r>
            <a:r>
              <a:rPr lang="cs-CZ" dirty="0" smtClean="0"/>
              <a:t>noho </a:t>
            </a:r>
            <a:r>
              <a:rPr lang="cs-CZ" dirty="0" smtClean="0"/>
              <a:t>dalších bohů</a:t>
            </a:r>
          </a:p>
          <a:p>
            <a:endParaRPr lang="cs-CZ" dirty="0" smtClean="0"/>
          </a:p>
          <a:p>
            <a:r>
              <a:rPr lang="cs-CZ" dirty="0" smtClean="0"/>
              <a:t>i</a:t>
            </a:r>
            <a:r>
              <a:rPr lang="cs-CZ" dirty="0" smtClean="0"/>
              <a:t> </a:t>
            </a:r>
            <a:r>
              <a:rPr lang="cs-CZ" dirty="0" smtClean="0"/>
              <a:t>nadpřirozené bytosti</a:t>
            </a:r>
          </a:p>
          <a:p>
            <a:pPr marL="1124712" lvl="5" indent="-342900">
              <a:spcBef>
                <a:spcPts val="700"/>
              </a:spcBef>
              <a:buClr>
                <a:schemeClr val="tx2"/>
              </a:buClr>
              <a:buSzPct val="95000"/>
              <a:buFont typeface="Wingdings"/>
              <a:buChar char=""/>
            </a:pPr>
            <a:r>
              <a:rPr lang="cs-CZ" sz="3000" dirty="0" smtClean="0"/>
              <a:t>p</a:t>
            </a:r>
            <a:r>
              <a:rPr lang="cs-CZ" sz="3000" dirty="0" smtClean="0"/>
              <a:t>olednice</a:t>
            </a:r>
            <a:r>
              <a:rPr lang="cs-CZ" sz="3000" dirty="0" smtClean="0"/>
              <a:t>, jezinky, vodníci…</a:t>
            </a:r>
          </a:p>
          <a:p>
            <a:endParaRPr lang="cs-CZ" dirty="0" smtClean="0"/>
          </a:p>
          <a:p>
            <a:r>
              <a:rPr lang="cs-CZ" dirty="0" smtClean="0"/>
              <a:t>p</a:t>
            </a:r>
            <a:r>
              <a:rPr lang="cs-CZ" dirty="0" smtClean="0"/>
              <a:t>omocníci </a:t>
            </a:r>
            <a:r>
              <a:rPr lang="cs-CZ" dirty="0" smtClean="0"/>
              <a:t>jejich zemřelých předků - </a:t>
            </a:r>
            <a:r>
              <a:rPr lang="cs-CZ" dirty="0" err="1" smtClean="0"/>
              <a:t>dědci</a:t>
            </a:r>
            <a:endParaRPr lang="cs-CZ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784976" cy="4870776"/>
          </a:xfrm>
        </p:spPr>
        <p:txBody>
          <a:bodyPr>
            <a:normAutofit/>
          </a:bodyPr>
          <a:lstStyle/>
          <a:p>
            <a:r>
              <a:rPr lang="cs-CZ" sz="1800" dirty="0"/>
              <a:t>AUTOR NEUVEDEN. </a:t>
            </a:r>
            <a:r>
              <a:rPr lang="cs-CZ" sz="1800" i="1" dirty="0"/>
              <a:t>HISTORIA MAGISTRA VITAE</a:t>
            </a:r>
            <a:r>
              <a:rPr lang="cs-CZ" sz="1800" dirty="0"/>
              <a:t> [online]. [cit. 15.10.2012]. Dostupný na WWW: &lt;http://www.blazre.estranky.cz/</a:t>
            </a:r>
            <a:r>
              <a:rPr lang="cs-CZ" sz="1800" dirty="0" err="1"/>
              <a:t>clanky</a:t>
            </a:r>
            <a:r>
              <a:rPr lang="cs-CZ" sz="1800" dirty="0"/>
              <a:t>/byzantska-rise.html&gt;. </a:t>
            </a:r>
            <a:endParaRPr lang="cs-CZ" sz="1800" dirty="0" smtClean="0"/>
          </a:p>
          <a:p>
            <a:r>
              <a:rPr lang="cs-CZ" sz="1800" dirty="0"/>
              <a:t>AUTOR NEUVEDEN. </a:t>
            </a:r>
            <a:r>
              <a:rPr lang="cs-CZ" sz="1800" i="1" dirty="0"/>
              <a:t>lovec pokladů.cz</a:t>
            </a:r>
            <a:r>
              <a:rPr lang="cs-CZ" sz="1800" dirty="0"/>
              <a:t> [online]. [cit. 15.10.2012]. Dostupný na WWW: &lt;http://www.lovecpokladu.cz/</a:t>
            </a:r>
            <a:r>
              <a:rPr lang="cs-CZ" sz="1800" dirty="0" err="1"/>
              <a:t>home</a:t>
            </a:r>
            <a:r>
              <a:rPr lang="cs-CZ" sz="1800" dirty="0"/>
              <a:t>/slovane-a-avari-i-2508&gt;. </a:t>
            </a:r>
            <a:endParaRPr lang="cs-CZ" sz="1800" dirty="0" smtClean="0"/>
          </a:p>
          <a:p>
            <a:r>
              <a:rPr lang="en-US" sz="1800" dirty="0"/>
              <a:t>AUTOR NEUVEDEN. </a:t>
            </a:r>
            <a:r>
              <a:rPr lang="en-US" sz="1800" i="1" dirty="0" err="1"/>
              <a:t>Slované</a:t>
            </a:r>
            <a:r>
              <a:rPr lang="en-US" sz="1800" i="1" dirty="0"/>
              <a:t> | History-if</a:t>
            </a:r>
            <a:r>
              <a:rPr lang="en-US" sz="1800" dirty="0"/>
              <a:t> [online]. [cit. 15.10.2012].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&lt;http://history-if.blog.cz/1110/slovane&gt;. </a:t>
            </a:r>
            <a:endParaRPr lang="cs-CZ" sz="1800" dirty="0" smtClean="0"/>
          </a:p>
          <a:p>
            <a:r>
              <a:rPr lang="cs-CZ" sz="1800" dirty="0"/>
              <a:t>AUTOR NEUVEDEN. </a:t>
            </a:r>
            <a:r>
              <a:rPr lang="cs-CZ" sz="1800" i="1" dirty="0" err="1"/>
              <a:t>pohanskykruh</a:t>
            </a:r>
            <a:r>
              <a:rPr lang="cs-CZ" sz="1800" dirty="0"/>
              <a:t> [online]. [cit. 15.10.2012]. Dostupný na WWW: &lt;http://pohanskykruh.wordpress.com/2012/07/01/</a:t>
            </a:r>
            <a:r>
              <a:rPr lang="cs-CZ" sz="1800" dirty="0" err="1"/>
              <a:t>svetci</a:t>
            </a:r>
            <a:r>
              <a:rPr lang="cs-CZ" sz="1800" dirty="0"/>
              <a:t>-transformace-to-</a:t>
            </a:r>
            <a:r>
              <a:rPr lang="cs-CZ" sz="1800" dirty="0" err="1"/>
              <a:t>pohanskych</a:t>
            </a:r>
            <a:r>
              <a:rPr lang="cs-CZ" sz="1800" dirty="0"/>
              <a:t>-bohu/&gt;. 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21231557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94516570"/>
              </p:ext>
            </p:extLst>
          </p:nvPr>
        </p:nvGraphicFramePr>
        <p:xfrm>
          <a:off x="1368425" y="3233738"/>
          <a:ext cx="6407150" cy="2699004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4596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9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98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/>
          </a:p>
          <a:p>
            <a:pPr eaLnBrk="0" hangingPunct="0"/>
            <a:endParaRPr lang="cs-CZ"/>
          </a:p>
        </p:txBody>
      </p:sp>
      <p:sp>
        <p:nvSpPr>
          <p:cNvPr id="24599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19531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85</TotalTime>
  <Words>375</Words>
  <Application>Microsoft Office PowerPoint</Application>
  <PresentationFormat>Předvádění na obrazovce (4:3)</PresentationFormat>
  <Paragraphs>97</Paragraphs>
  <Slides>17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Metro</vt:lpstr>
      <vt:lpstr>Snímek 1</vt:lpstr>
      <vt:lpstr>SLOVANÉ ---------------------</vt:lpstr>
      <vt:lpstr>Snímek 3</vt:lpstr>
      <vt:lpstr>Snímek 4</vt:lpstr>
      <vt:lpstr>Původ Slovanů</vt:lpstr>
      <vt:lpstr>Snímek 6</vt:lpstr>
      <vt:lpstr>Snímek 7</vt:lpstr>
      <vt:lpstr>Slovanská společnost</vt:lpstr>
      <vt:lpstr>Cyklické hospodářství</vt:lpstr>
      <vt:lpstr>Snímek 10</vt:lpstr>
      <vt:lpstr>Snímek 11</vt:lpstr>
      <vt:lpstr>Snímek 12</vt:lpstr>
      <vt:lpstr>Slovanské náboženství</vt:lpstr>
      <vt:lpstr>Snímek 14</vt:lpstr>
      <vt:lpstr>Snímek 15</vt:lpstr>
      <vt:lpstr>Zdroje:</vt:lpstr>
      <vt:lpstr>Snímek 17</vt:lpstr>
    </vt:vector>
  </TitlesOfParts>
  <Company>ZS UPRKOVA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nedbal</dc:creator>
  <cp:lastModifiedBy>U1</cp:lastModifiedBy>
  <cp:revision>20</cp:revision>
  <dcterms:created xsi:type="dcterms:W3CDTF">2011-11-23T07:07:05Z</dcterms:created>
  <dcterms:modified xsi:type="dcterms:W3CDTF">2013-02-22T19:10:44Z</dcterms:modified>
</cp:coreProperties>
</file>