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96" y="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VY_12_INOVACE_12_Televize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Televize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VY_12_INOVACE_12_Televize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Televize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771630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žákům  5. ročníku.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pro společnou práci s učitelem u tabule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Prezentace na interaktivní tabuli.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Pomůcky: interaktivní pero, fixy na interaktivní </a:t>
            </a:r>
            <a:r>
              <a:rPr lang="cs-CZ" sz="2400" dirty="0" smtClean="0"/>
              <a:t>tabuli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Inovace: interaktivní způsob učení, získání informací </a:t>
            </a:r>
          </a:p>
          <a:p>
            <a:pPr marL="0" indent="0">
              <a:buNone/>
            </a:pPr>
            <a:r>
              <a:rPr lang="cs-CZ" sz="2400" dirty="0"/>
              <a:t>     o </a:t>
            </a:r>
            <a:r>
              <a:rPr lang="cs-CZ" sz="2400" dirty="0" smtClean="0"/>
              <a:t>televizi, o historii televize v našich obcích, práce s                 </a:t>
            </a:r>
            <a:br>
              <a:rPr lang="cs-CZ" sz="2400" dirty="0" smtClean="0"/>
            </a:br>
            <a:r>
              <a:rPr lang="cs-CZ" sz="2400" dirty="0" smtClean="0"/>
              <a:t>     internetovým odkazem, získání informací </a:t>
            </a:r>
            <a:r>
              <a:rPr lang="cs-CZ" sz="2400" dirty="0" smtClean="0"/>
              <a:t>o </a:t>
            </a:r>
            <a:r>
              <a:rPr lang="cs-CZ" sz="2400" dirty="0" smtClean="0"/>
              <a:t>vysílači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Metodické pokyny:  </a:t>
            </a:r>
            <a:r>
              <a:rPr lang="cs-CZ" sz="2400" dirty="0" smtClean="0"/>
              <a:t>tiché a hlasité čtení, jak nám televize pomáhá, jak nám naopak ubližuje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TELEVIZE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Televize, jedno slovo a všichni si ji dovedeme představit. Je to zvláštní věc, která nás už po léta ovlivňuje. Je to prostředek masové informovanosti.  Nestačí jen abychom si ji koupili, postavili do pokoje a strčili do zásuvky. Abychom se na ni mohli dívat, musíme mít anténu, která přijímá signál z vysílače. Princip těchto pochodů je pro vás zatím velmi složitý a pochopíte jej později.</a:t>
            </a:r>
          </a:p>
          <a:p>
            <a:pPr marL="0" indent="0">
              <a:buNone/>
            </a:pPr>
            <a:r>
              <a:rPr lang="cs-CZ" sz="2400" dirty="0" smtClean="0"/>
              <a:t>Na televizi se dívají už malé děti. Někteří mají v domácnosti televizi téměř na každém kroku – v obývacím pokoji, v kuchyni, v dětském pokoji a není výjimkou televize v ložnici. Od samého počátku to ale s touto bedýnkou nebylo tak jednoduché.</a:t>
            </a:r>
            <a:endParaRPr lang="cs-CZ" sz="2400" dirty="0"/>
          </a:p>
        </p:txBody>
      </p:sp>
      <p:pic>
        <p:nvPicPr>
          <p:cNvPr id="1026" name="Picture 2" descr="C:\Users\DykovaA\AppData\Local\Microsoft\Windows\Temporary Internet Files\Content.IE5\P8WKSL4T\MC9000854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941168"/>
            <a:ext cx="904152" cy="182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ykovaA\AppData\Local\Microsoft\Windows\Temporary Internet Files\Content.IE5\4UEXPAYC\MC9003076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2656"/>
            <a:ext cx="1830309" cy="15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59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TELEVIZE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Jistě její vývoj a objev dal vědcům velké starosti. Byla objevena už v roce 1925, ale první náznaky jsou ještě starší. V naší republice, tehdejším Československu, se začalo vysílat 1. 5. 1953. Nejprve se začalo s pokusným vysíláním, teprve po nějakém roce to bylo pravidelné vysílání.  Možná ještě vaši rodiče si budou pamatovat, že byly jen dva vysílací programy a měly jen určitou dobu vysílání. Třeba v určitou dobu dopoledne  i odpoledne se nevysílalo.  Vysílání bylo černobílé, barevné se u nás objevovalo nejvíce kolem roku 1985. První televize by se vám také asi moc nelíbily, vůbec tu dnešní nepřipomínaly.</a:t>
            </a:r>
            <a:br>
              <a:rPr lang="cs-CZ" sz="2400" dirty="0" smtClean="0"/>
            </a:br>
            <a:r>
              <a:rPr lang="cs-CZ" sz="2400" dirty="0" smtClean="0"/>
              <a:t>Televizi měl málokdo, byla jen jedna ve vsi a všichni se sešli, aby se podívali. Byla to událost.</a:t>
            </a:r>
          </a:p>
        </p:txBody>
      </p:sp>
      <p:pic>
        <p:nvPicPr>
          <p:cNvPr id="2050" name="Picture 2" descr="C:\Users\DykovaA\AppData\Local\Microsoft\Windows\Temporary Internet Files\Content.IE5\AJXPIPX0\MC9001977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929" y="5229200"/>
            <a:ext cx="1640071" cy="151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79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TELEVIZE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Vaše samostatná práce: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Během čtrnácti dnů doma od babičky a dědečka zjistíte, jak to bylo s televizí ve vaší obci a potom také ve vaší rodině. Můžete se také zeptat u starších sousedů nebo zajít za kronikářem. Kdo měl v obci první obrazovku? Kdy si koupili televizi ve vaší rodině a jestli si pamatují její značku – jméno.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Zmínili jsme v článku vysílače. </a:t>
            </a:r>
            <a:r>
              <a:rPr lang="cs-CZ" sz="2400" dirty="0"/>
              <a:t>J</a:t>
            </a:r>
            <a:r>
              <a:rPr lang="cs-CZ" sz="2400" dirty="0" smtClean="0"/>
              <a:t>eden můžeme spatřit za dobré viditelnosti z Obory, je to </a:t>
            </a:r>
            <a:r>
              <a:rPr lang="cs-CZ" sz="2400" dirty="0" err="1" smtClean="0"/>
              <a:t>Krašov</a:t>
            </a:r>
            <a:r>
              <a:rPr lang="cs-CZ" sz="2400" dirty="0" smtClean="0"/>
              <a:t>, vypadá jako tyč. Další velmi zajímavý se nachází v našem hlavním městě, o něm zjistíme více.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lidstvu televize pomáhá a jak mu naopak může ublížit?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9294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Žižkovský televizní vysílač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Toto heslo si zadej do vyhledávače a odpověz na následující otázky: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je vysílač vysoký?________________________________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Kdy byl vystavěn?___________________________________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Proč je tento vysílač zajímavý pro turisty?____________________________________________________________________________________________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Kdy se na něm objevila </a:t>
            </a:r>
            <a:r>
              <a:rPr lang="cs-CZ" sz="2400" dirty="0" err="1" smtClean="0"/>
              <a:t>mimina</a:t>
            </a:r>
            <a:r>
              <a:rPr lang="cs-CZ" sz="2400" dirty="0" smtClean="0"/>
              <a:t>? Kdo je jejich autorem?</a:t>
            </a:r>
            <a:br>
              <a:rPr lang="cs-CZ" sz="2400" dirty="0" smtClean="0"/>
            </a:br>
            <a:r>
              <a:rPr lang="cs-CZ" sz="2400" dirty="0" smtClean="0"/>
              <a:t>_________________________________________________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Je pravda, že je tento vysílač považován za druhou nejošklivější stavbu světa? ____________________________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Prohlédni si všechny fotografie této stavby.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04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479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TELEVIZE</vt:lpstr>
      <vt:lpstr>TELEVIZE</vt:lpstr>
      <vt:lpstr>TELEVIZE</vt:lpstr>
      <vt:lpstr>Žižkovský televizní vysílač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SOHO</cp:lastModifiedBy>
  <cp:revision>18</cp:revision>
  <dcterms:created xsi:type="dcterms:W3CDTF">2011-08-21T15:31:45Z</dcterms:created>
  <dcterms:modified xsi:type="dcterms:W3CDTF">2012-03-15T12:26:39Z</dcterms:modified>
</cp:coreProperties>
</file>