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99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VY_12_INOVACE_14_ Pranostiky 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Pranostiky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VY_12_INOVACE_14_ Pranostiky 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Pranostiky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66352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</a:t>
            </a:r>
            <a:r>
              <a:rPr lang="cs-CZ" sz="2400" dirty="0" smtClean="0"/>
              <a:t>tabuli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</a:t>
            </a:r>
            <a:r>
              <a:rPr lang="cs-CZ" sz="2400" dirty="0" smtClean="0"/>
              <a:t> interaktivní pero, fixy </a:t>
            </a:r>
            <a:r>
              <a:rPr lang="cs-CZ" sz="2400" dirty="0"/>
              <a:t>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interaktivní způsob učení, získání informací </a:t>
            </a:r>
          </a:p>
          <a:p>
            <a:pPr marL="0" indent="0">
              <a:buNone/>
            </a:pPr>
            <a:r>
              <a:rPr lang="cs-CZ" sz="2400" dirty="0"/>
              <a:t>     o </a:t>
            </a:r>
            <a:r>
              <a:rPr lang="cs-CZ" sz="2400" dirty="0" smtClean="0"/>
              <a:t>pranostikách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</a:t>
            </a:r>
            <a:r>
              <a:rPr lang="cs-CZ" sz="2400" dirty="0" smtClean="0"/>
              <a:t>: podtrhni, vyhledej, vysvětli,  </a:t>
            </a:r>
            <a:r>
              <a:rPr lang="cs-CZ" sz="2400" dirty="0"/>
              <a:t>o</a:t>
            </a:r>
            <a:r>
              <a:rPr lang="cs-CZ" sz="2400" dirty="0" smtClean="0"/>
              <a:t>důvodni, tvoř nová slova, slovo nadřazené a podřazené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DykovaA\AppData\Local\Microsoft\Windows\Temporary Internet Files\Content.IE5\ELUII0VD\MC900230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1" y="4005064"/>
            <a:ext cx="2201501" cy="2731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Pranostiky</a:t>
            </a:r>
            <a:endParaRPr lang="cs-CZ" sz="32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/>
              <a:t>Co se ti vybavilo po přečtení tohoto nadpisu?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Víš, co to je?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Znáš nějakou?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Pranostika je rčení, které se snaží vysvětlit dlouhodobým lidským pozorováním charakter počasí nebo nějakého meteorologického jevu. Váže se k nějakému datu, k měsíci, využívá jmen v kalendáři. Je to lidová slovesnost.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Např. Medardova kápě, 40 dní krápe. Jak na Barboru, tak na Boží hod. Sv. Markéta hodila srp do žita. </a:t>
            </a:r>
            <a:endParaRPr lang="cs-CZ" sz="2400" dirty="0"/>
          </a:p>
        </p:txBody>
      </p:sp>
      <p:pic>
        <p:nvPicPr>
          <p:cNvPr id="1026" name="Picture 2" descr="C:\Users\DykovaA\AppData\Local\Microsoft\Windows\Temporary Internet Files\Content.IE5\4UEXPAYC\MC9004404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785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552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366" y="724634"/>
            <a:ext cx="8517268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 Nový rok o slepičí krok, na Tři krále o krok dále, na Hromnice o hodinu více.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91903" y="1810280"/>
            <a:ext cx="6560194" cy="400110"/>
          </a:xfrm>
          <a:prstGeom prst="rect">
            <a:avLst/>
          </a:prstGeom>
          <a:solidFill>
            <a:srgbClr val="FFC00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 Hromnice musí skřivánek vrznout, i kdyby měl zmrznout.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796897"/>
            <a:ext cx="2153666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Únor bílý, pole sílí.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13413" y="2796897"/>
            <a:ext cx="5278048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Svatý Matěj ledy láme, když je </a:t>
            </a:r>
            <a:r>
              <a:rPr lang="cs-CZ" sz="2000" b="1" dirty="0" smtClean="0"/>
              <a:t>nemá, </a:t>
            </a:r>
            <a:r>
              <a:rPr lang="cs-CZ" sz="2000" b="1" dirty="0" smtClean="0"/>
              <a:t>nadělá je. 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985678"/>
            <a:ext cx="55550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/>
              <a:t>K jakému ročnímu období se pranostiky </a:t>
            </a:r>
            <a:r>
              <a:rPr lang="cs-CZ" sz="2000" dirty="0" smtClean="0"/>
              <a:t>vztahují?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2000" dirty="0" smtClean="0"/>
              <a:t>Vysvětli význam pranostik</a:t>
            </a:r>
            <a:endParaRPr lang="cs-CZ" sz="20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1361804" y="5373216"/>
            <a:ext cx="6420392" cy="415499"/>
            <a:chOff x="951242" y="5373216"/>
            <a:chExt cx="6420392" cy="415499"/>
          </a:xfrm>
        </p:grpSpPr>
        <p:sp>
          <p:nvSpPr>
            <p:cNvPr id="8" name="TextovéPole 7"/>
            <p:cNvSpPr txBox="1"/>
            <p:nvPr/>
          </p:nvSpPr>
          <p:spPr>
            <a:xfrm>
              <a:off x="951242" y="5373216"/>
              <a:ext cx="1762855" cy="40011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rgbClr val="00B0F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6. 1. Tři králové</a:t>
              </a:r>
              <a:endParaRPr lang="cs-CZ" sz="20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419872" y="5388605"/>
              <a:ext cx="1705019" cy="40011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rgbClr val="00B0F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2. 2. Hromnice</a:t>
              </a:r>
              <a:endParaRPr lang="cs-CZ" sz="20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940152" y="5388605"/>
              <a:ext cx="1431482" cy="40011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rgbClr val="00B0F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24. 2. Matěj</a:t>
              </a:r>
              <a:endParaRPr lang="cs-CZ" sz="2000" dirty="0"/>
            </a:p>
          </p:txBody>
        </p:sp>
      </p:grpSp>
      <p:pic>
        <p:nvPicPr>
          <p:cNvPr id="1026" name="Picture 2" descr="C:\Users\DykovaA\AppData\Local\Microsoft\Windows\Temporary Internet Files\Content.IE5\ITUKT1GT\MC9004105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197007"/>
            <a:ext cx="2728611" cy="2016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733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366" y="724634"/>
            <a:ext cx="8517268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 Nový rok o slepičí krok, na Tři krále o krok dále, na Hromnice o hodinu více.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91903" y="1810280"/>
            <a:ext cx="6560194" cy="400110"/>
          </a:xfrm>
          <a:prstGeom prst="rect">
            <a:avLst/>
          </a:prstGeom>
          <a:solidFill>
            <a:srgbClr val="FFC00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 Hromnice musí skřivánek vrznout, i kdyby měl zmrznout.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796897"/>
            <a:ext cx="2153666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Únor bílý, pole sílí.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2796897"/>
            <a:ext cx="5212324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Svatý Matěj ledy láme, když je nemá nadělá je. 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005064"/>
            <a:ext cx="807079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Vysvětli pravopis velkých písmen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Podtrhni přídavná jména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Ke slovesu </a:t>
            </a:r>
            <a:r>
              <a:rPr lang="cs-CZ" sz="2000" b="1" dirty="0" smtClean="0"/>
              <a:t>láme</a:t>
            </a:r>
            <a:r>
              <a:rPr lang="cs-CZ" sz="2000" dirty="0" smtClean="0"/>
              <a:t> přidávej postupně předpony a tvoř nová slova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Ke slovům </a:t>
            </a:r>
            <a:r>
              <a:rPr lang="cs-CZ" sz="2000" b="1" dirty="0" smtClean="0"/>
              <a:t>dále,</a:t>
            </a:r>
            <a:r>
              <a:rPr lang="cs-CZ" sz="2000" dirty="0" smtClean="0"/>
              <a:t> </a:t>
            </a:r>
            <a:r>
              <a:rPr lang="cs-CZ" sz="2000" b="1" dirty="0" smtClean="0"/>
              <a:t>více,  bílý, sílí </a:t>
            </a:r>
            <a:r>
              <a:rPr lang="cs-CZ" sz="2000" dirty="0" smtClean="0"/>
              <a:t>piš slova opačného významu</a:t>
            </a:r>
            <a:endParaRPr lang="cs-CZ" sz="2000" dirty="0"/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Ke slovu </a:t>
            </a:r>
            <a:r>
              <a:rPr lang="cs-CZ" sz="2000" b="1" dirty="0" smtClean="0"/>
              <a:t>skřivánek </a:t>
            </a:r>
            <a:r>
              <a:rPr lang="cs-CZ" sz="2000" dirty="0" smtClean="0"/>
              <a:t>připiš 3 další slova souřadná a jedno slovo nadřazené </a:t>
            </a:r>
            <a:endParaRPr lang="cs-CZ" sz="2000" dirty="0"/>
          </a:p>
          <a:p>
            <a:pPr marL="342900" indent="-342900">
              <a:buFont typeface="Wingdings" pitchFamily="2" charset="2"/>
              <a:buChar char="v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67151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Ze slov vytvoř pranostiky.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555776" y="1772816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CHÝŠEK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416417" y="3990612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LIDI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336287" y="3181222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ZAHÁNÍ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7236296" y="5925290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FRANTIŠEK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433888" y="4380562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SVATÝ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491880" y="5760035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ŽITA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69609" y="2061135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BUDOU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29072" y="3970365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ŠPATNÝ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2555776" y="5071895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VÍTA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429072" y="5327987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6732240" y="5071895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DÉŠŤ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732240" y="3871958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ČERVEN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008293" y="3191915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SUCHÝ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978496" y="6120006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PŘICHÁZÍ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5216205" y="6120006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KVĚTEN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6300192" y="2061135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MOKRÝ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4355976" y="2414108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832241" y="3007862"/>
            <a:ext cx="1584176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8243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353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Pranostiky</vt:lpstr>
      <vt:lpstr>Prezentace aplikace PowerPoint</vt:lpstr>
      <vt:lpstr>Prezentace aplikace PowerPoint</vt:lpstr>
      <vt:lpstr>Ze slov vytvoř pranostiky.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SOHO</cp:lastModifiedBy>
  <cp:revision>22</cp:revision>
  <cp:lastPrinted>2012-01-26T11:33:21Z</cp:lastPrinted>
  <dcterms:created xsi:type="dcterms:W3CDTF">2011-08-21T15:31:45Z</dcterms:created>
  <dcterms:modified xsi:type="dcterms:W3CDTF">2012-03-15T12:40:15Z</dcterms:modified>
</cp:coreProperties>
</file>