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  <p:sldMasterId id="2147483773" r:id="rId2"/>
  </p:sldMasterIdLst>
  <p:notesMasterIdLst>
    <p:notesMasterId r:id="rId15"/>
  </p:notesMasterIdLst>
  <p:sldIdLst>
    <p:sldId id="256" r:id="rId3"/>
    <p:sldId id="271" r:id="rId4"/>
    <p:sldId id="258" r:id="rId5"/>
    <p:sldId id="260" r:id="rId6"/>
    <p:sldId id="261" r:id="rId7"/>
    <p:sldId id="262" r:id="rId8"/>
    <p:sldId id="263" r:id="rId9"/>
    <p:sldId id="267" r:id="rId10"/>
    <p:sldId id="264" r:id="rId11"/>
    <p:sldId id="265" r:id="rId12"/>
    <p:sldId id="266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5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81D2D-0C70-4D84-B5F6-6307A1993C5F}" type="datetimeFigureOut">
              <a:rPr lang="cs-CZ" smtClean="0"/>
              <a:t>19.2.2013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5DD7B4-92B8-4DC5-BBF6-97F295FFC71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8481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DD7B4-92B8-4DC5-BBF6-97F295FFC71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856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5715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4691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828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 smtClean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  <a:endParaRPr lang="cs-CZ" sz="1000" dirty="0">
              <a:solidFill>
                <a:prstClr val="black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9524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762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629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974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017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5363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243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9295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3708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936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19.2.2013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19.2.2013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  <a:endParaRPr lang="cs-CZ" sz="1400" dirty="0">
              <a:solidFill>
                <a:prstClr val="white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208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Tschechien-unsere</a:t>
            </a:r>
            <a:r>
              <a:rPr lang="cs-CZ" dirty="0" smtClean="0"/>
              <a:t> </a:t>
            </a:r>
            <a:r>
              <a:rPr lang="cs-CZ" dirty="0" err="1" smtClean="0"/>
              <a:t>Heimat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PhDr. Taťána </a:t>
            </a:r>
            <a:r>
              <a:rPr lang="cs-CZ" dirty="0" err="1" smtClean="0"/>
              <a:t>Tonová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VY_32_INOVACE_2.NJ.02</a:t>
            </a:r>
          </a:p>
          <a:p>
            <a:pPr marL="0" indent="0">
              <a:buNone/>
            </a:pPr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2.     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pPr marL="0" indent="0">
              <a:buNone/>
            </a:pPr>
            <a:endParaRPr lang="cs-CZ" sz="1200" b="1" dirty="0" smtClean="0"/>
          </a:p>
          <a:p>
            <a:pPr marL="0" indent="0">
              <a:buNone/>
            </a:pPr>
            <a:r>
              <a:rPr lang="cs-CZ" sz="1200" b="1" dirty="0" smtClean="0"/>
              <a:t>3.     Vytvořeno: 	</a:t>
            </a:r>
            <a:r>
              <a:rPr lang="cs-CZ" sz="1200" dirty="0" smtClean="0"/>
              <a:t>říjen 2012</a:t>
            </a:r>
          </a:p>
          <a:p>
            <a:endParaRPr lang="cs-CZ" sz="1200" dirty="0" smtClean="0"/>
          </a:p>
          <a:p>
            <a:pPr marL="0" indent="0">
              <a:buNone/>
            </a:pPr>
            <a:r>
              <a:rPr lang="cs-CZ" sz="1200" b="1" dirty="0" smtClean="0"/>
              <a:t>4.     Ročník: 	</a:t>
            </a:r>
            <a:r>
              <a:rPr lang="cs-CZ" sz="1200" dirty="0"/>
              <a:t>4</a:t>
            </a:r>
            <a:r>
              <a:rPr lang="cs-CZ" sz="1200" dirty="0" smtClean="0"/>
              <a:t>. ročník – čtyřleté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marL="0" indent="0" algn="just">
              <a:buNone/>
            </a:pPr>
            <a:r>
              <a:rPr lang="cs-CZ" sz="1200" b="1" dirty="0" smtClean="0"/>
              <a:t>5.     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396690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Německý</a:t>
                      </a:r>
                      <a:r>
                        <a:rPr lang="cs-CZ" sz="1200" baseline="0" dirty="0" smtClean="0"/>
                        <a:t>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Reálie</a:t>
                      </a:r>
                      <a:r>
                        <a:rPr lang="cs-CZ" sz="1200" baseline="0" dirty="0" smtClean="0"/>
                        <a:t> německy mluvících zemí a naše republika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>
                <a:solidFill>
                  <a:prstClr val="black"/>
                </a:solidFill>
              </a:rPr>
              <a:t>Materiál slouží ke všeobecnému seznámení žáků se základními fakty o naší republice. Materiál se využije v průběhu hodiny. Pomůcky: interaktivní tabule,  učebnice.</a:t>
            </a:r>
          </a:p>
        </p:txBody>
      </p:sp>
    </p:spTree>
    <p:extLst>
      <p:ext uri="{BB962C8B-B14F-4D97-AF65-F5344CB8AC3E}">
        <p14:creationId xmlns:p14="http://schemas.microsoft.com/office/powerpoint/2010/main" val="127268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Tschechien</a:t>
            </a:r>
            <a:r>
              <a:rPr lang="cs-CZ" dirty="0" smtClean="0"/>
              <a:t>- Herz </a:t>
            </a:r>
            <a:r>
              <a:rPr lang="cs-CZ" dirty="0" err="1" smtClean="0"/>
              <a:t>Europas</a:t>
            </a:r>
            <a:endParaRPr lang="cs-CZ" dirty="0"/>
          </a:p>
        </p:txBody>
      </p:sp>
      <p:sp>
        <p:nvSpPr>
          <p:cNvPr id="15" name="Zástupný symbol pro obsah 1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Tschechien</a:t>
            </a:r>
            <a:r>
              <a:rPr lang="cs-CZ" dirty="0" smtClean="0"/>
              <a:t> </a:t>
            </a:r>
            <a:r>
              <a:rPr lang="cs-CZ" dirty="0" err="1" smtClean="0"/>
              <a:t>liegt</a:t>
            </a:r>
            <a:r>
              <a:rPr lang="cs-CZ" dirty="0" smtClean="0"/>
              <a:t> in </a:t>
            </a:r>
            <a:r>
              <a:rPr lang="cs-CZ" dirty="0" err="1" smtClean="0"/>
              <a:t>Mitteleuropa</a:t>
            </a:r>
            <a:r>
              <a:rPr lang="cs-CZ" dirty="0" smtClean="0"/>
              <a:t>, </a:t>
            </a:r>
            <a:r>
              <a:rPr lang="cs-CZ" dirty="0" err="1" smtClean="0"/>
              <a:t>manche</a:t>
            </a:r>
            <a:r>
              <a:rPr lang="cs-CZ" dirty="0" smtClean="0"/>
              <a:t> </a:t>
            </a:r>
            <a:r>
              <a:rPr lang="cs-CZ" dirty="0" err="1" smtClean="0"/>
              <a:t>sagen</a:t>
            </a:r>
            <a:r>
              <a:rPr lang="cs-CZ" dirty="0" smtClean="0"/>
              <a:t> </a:t>
            </a:r>
            <a:r>
              <a:rPr lang="cs-CZ" dirty="0" err="1" smtClean="0"/>
              <a:t>sogar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Herzen</a:t>
            </a:r>
            <a:r>
              <a:rPr lang="cs-CZ" dirty="0" smtClean="0"/>
              <a:t> </a:t>
            </a:r>
            <a:r>
              <a:rPr lang="cs-CZ" dirty="0" err="1" smtClean="0"/>
              <a:t>Europas</a:t>
            </a:r>
            <a:endParaRPr lang="cs-CZ" dirty="0" smtClean="0"/>
          </a:p>
          <a:p>
            <a:r>
              <a:rPr lang="cs-CZ" dirty="0" err="1" smtClean="0"/>
              <a:t>Tschechien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4 </a:t>
            </a:r>
            <a:r>
              <a:rPr lang="cs-CZ" dirty="0" err="1" smtClean="0"/>
              <a:t>Nachbarländer</a:t>
            </a:r>
            <a:r>
              <a:rPr lang="cs-CZ" dirty="0" smtClean="0"/>
              <a:t> (</a:t>
            </a:r>
            <a:r>
              <a:rPr lang="cs-CZ" dirty="0" err="1" smtClean="0"/>
              <a:t>Deutschland,Österreich,Polen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Slowakei</a:t>
            </a:r>
            <a:r>
              <a:rPr lang="cs-CZ" dirty="0" smtClean="0"/>
              <a:t>)</a:t>
            </a:r>
          </a:p>
          <a:p>
            <a:r>
              <a:rPr lang="cs-CZ" dirty="0" err="1"/>
              <a:t>l</a:t>
            </a:r>
            <a:r>
              <a:rPr lang="cs-CZ" dirty="0" err="1" smtClean="0"/>
              <a:t>eider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Tschechien</a:t>
            </a:r>
            <a:r>
              <a:rPr lang="cs-CZ" dirty="0" smtClean="0"/>
              <a:t> </a:t>
            </a:r>
            <a:r>
              <a:rPr lang="cs-CZ" dirty="0" err="1" smtClean="0"/>
              <a:t>kein</a:t>
            </a:r>
            <a:r>
              <a:rPr lang="cs-CZ" dirty="0" smtClean="0"/>
              <a:t> </a:t>
            </a:r>
            <a:r>
              <a:rPr lang="cs-CZ" dirty="0" err="1" smtClean="0"/>
              <a:t>Meer</a:t>
            </a:r>
            <a:r>
              <a:rPr lang="cs-CZ" dirty="0" smtClean="0"/>
              <a:t>, </a:t>
            </a:r>
            <a:r>
              <a:rPr lang="cs-CZ" dirty="0" err="1" smtClean="0"/>
              <a:t>aber</a:t>
            </a:r>
            <a:r>
              <a:rPr lang="cs-CZ" dirty="0" smtClean="0"/>
              <a:t> </a:t>
            </a:r>
            <a:r>
              <a:rPr lang="cs-CZ" dirty="0" err="1" smtClean="0"/>
              <a:t>sonst</a:t>
            </a:r>
            <a:r>
              <a:rPr lang="cs-CZ" dirty="0" smtClean="0"/>
              <a:t> </a:t>
            </a:r>
            <a:r>
              <a:rPr lang="cs-CZ" dirty="0" err="1" smtClean="0"/>
              <a:t>fehlt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ihm</a:t>
            </a:r>
            <a:r>
              <a:rPr lang="cs-CZ" dirty="0" smtClean="0"/>
              <a:t> </a:t>
            </a:r>
            <a:r>
              <a:rPr lang="cs-CZ" dirty="0" err="1" smtClean="0"/>
              <a:t>nichts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Naturschönheiten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 descr="C:\Users\to\AppData\Local\Microsoft\Windows\Temporary Internet Files\Content.IE5\WJIMUBPI\MC9004057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933056"/>
            <a:ext cx="1955800" cy="126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698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839586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 err="1" smtClean="0"/>
              <a:t>Überblick</a:t>
            </a:r>
            <a:r>
              <a:rPr lang="cs-CZ" dirty="0" smtClean="0"/>
              <a:t> der </a:t>
            </a:r>
            <a:r>
              <a:rPr lang="cs-CZ" dirty="0" err="1" smtClean="0"/>
              <a:t>Geschichte</a:t>
            </a:r>
            <a:r>
              <a:rPr lang="cs-CZ" dirty="0" smtClean="0"/>
              <a:t> </a:t>
            </a:r>
            <a:r>
              <a:rPr lang="cs-CZ" dirty="0" err="1" smtClean="0"/>
              <a:t>unseres</a:t>
            </a:r>
            <a:r>
              <a:rPr lang="cs-CZ" dirty="0" smtClean="0"/>
              <a:t> </a:t>
            </a:r>
            <a:r>
              <a:rPr lang="cs-CZ" dirty="0" err="1" smtClean="0"/>
              <a:t>Staates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65103"/>
          </a:xfrm>
        </p:spPr>
        <p:txBody>
          <a:bodyPr>
            <a:normAutofit lnSpcReduction="10000"/>
          </a:bodyPr>
          <a:lstStyle/>
          <a:p>
            <a:r>
              <a:rPr lang="cs-CZ" dirty="0" err="1" smtClean="0"/>
              <a:t>Unser</a:t>
            </a:r>
            <a:r>
              <a:rPr lang="cs-CZ" dirty="0" smtClean="0"/>
              <a:t> Land </a:t>
            </a:r>
            <a:r>
              <a:rPr lang="cs-CZ" dirty="0" err="1" smtClean="0"/>
              <a:t>hat</a:t>
            </a:r>
            <a:r>
              <a:rPr lang="cs-CZ" dirty="0" smtClean="0"/>
              <a:t> </a:t>
            </a:r>
            <a:r>
              <a:rPr lang="cs-CZ" dirty="0" err="1" smtClean="0"/>
              <a:t>reiche</a:t>
            </a:r>
            <a:r>
              <a:rPr lang="cs-CZ" dirty="0" smtClean="0"/>
              <a:t> </a:t>
            </a:r>
            <a:r>
              <a:rPr lang="cs-CZ" dirty="0" err="1" smtClean="0"/>
              <a:t>Geschichte</a:t>
            </a:r>
            <a:r>
              <a:rPr lang="cs-CZ" dirty="0" smtClean="0"/>
              <a:t> (</a:t>
            </a:r>
            <a:r>
              <a:rPr lang="cs-CZ" dirty="0" err="1" smtClean="0"/>
              <a:t>slawische</a:t>
            </a:r>
            <a:r>
              <a:rPr lang="cs-CZ" dirty="0" smtClean="0"/>
              <a:t> </a:t>
            </a:r>
            <a:r>
              <a:rPr lang="cs-CZ" dirty="0" err="1" smtClean="0"/>
              <a:t>Stämme</a:t>
            </a:r>
            <a:r>
              <a:rPr lang="cs-CZ" dirty="0" smtClean="0"/>
              <a:t> </a:t>
            </a:r>
            <a:r>
              <a:rPr lang="cs-CZ" dirty="0" err="1" smtClean="0"/>
              <a:t>schon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7. </a:t>
            </a:r>
            <a:r>
              <a:rPr lang="cs-CZ" dirty="0" err="1" smtClean="0"/>
              <a:t>Jahrhundert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diesem</a:t>
            </a:r>
            <a:r>
              <a:rPr lang="cs-CZ" dirty="0" smtClean="0"/>
              <a:t> </a:t>
            </a:r>
            <a:r>
              <a:rPr lang="cs-CZ" dirty="0" err="1" smtClean="0"/>
              <a:t>Gebiet</a:t>
            </a:r>
            <a:r>
              <a:rPr lang="cs-CZ" dirty="0" smtClean="0"/>
              <a:t>)</a:t>
            </a:r>
          </a:p>
          <a:p>
            <a:r>
              <a:rPr lang="cs-CZ" dirty="0" smtClean="0"/>
              <a:t>der </a:t>
            </a:r>
            <a:r>
              <a:rPr lang="cs-CZ" dirty="0" err="1" smtClean="0"/>
              <a:t>bedeutendste</a:t>
            </a:r>
            <a:r>
              <a:rPr lang="cs-CZ" dirty="0" smtClean="0"/>
              <a:t> </a:t>
            </a:r>
            <a:r>
              <a:rPr lang="cs-CZ" dirty="0" err="1" smtClean="0"/>
              <a:t>Herrscher</a:t>
            </a:r>
            <a:r>
              <a:rPr lang="cs-CZ" dirty="0" smtClean="0"/>
              <a:t> </a:t>
            </a: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Mittelalter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Kaiser Karl IV.</a:t>
            </a:r>
          </a:p>
          <a:p>
            <a:r>
              <a:rPr lang="cs-CZ" dirty="0" smtClean="0"/>
              <a:t>1526-1918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unser</a:t>
            </a:r>
            <a:r>
              <a:rPr lang="cs-CZ" dirty="0" smtClean="0"/>
              <a:t> Land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Bestandteil</a:t>
            </a:r>
            <a:r>
              <a:rPr lang="cs-CZ" dirty="0" smtClean="0"/>
              <a:t> der </a:t>
            </a:r>
            <a:r>
              <a:rPr lang="cs-CZ" dirty="0" err="1" smtClean="0"/>
              <a:t>Habsburger</a:t>
            </a:r>
            <a:r>
              <a:rPr lang="cs-CZ" dirty="0" smtClean="0"/>
              <a:t> Monarchie</a:t>
            </a:r>
          </a:p>
          <a:p>
            <a:r>
              <a:rPr lang="cs-CZ" dirty="0" smtClean="0"/>
              <a:t>1918 </a:t>
            </a:r>
            <a:r>
              <a:rPr lang="cs-CZ" dirty="0" err="1" smtClean="0"/>
              <a:t>entstand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selbstständige</a:t>
            </a:r>
            <a:r>
              <a:rPr lang="cs-CZ" dirty="0" smtClean="0"/>
              <a:t> </a:t>
            </a:r>
            <a:r>
              <a:rPr lang="cs-CZ" dirty="0" err="1" smtClean="0"/>
              <a:t>Tschechoslowakei</a:t>
            </a:r>
            <a:endParaRPr lang="cs-CZ" dirty="0" smtClean="0"/>
          </a:p>
          <a:p>
            <a:r>
              <a:rPr lang="cs-CZ" dirty="0" err="1" smtClean="0"/>
              <a:t>November</a:t>
            </a:r>
            <a:r>
              <a:rPr lang="cs-CZ" dirty="0" smtClean="0"/>
              <a:t> 1989 – </a:t>
            </a:r>
            <a:r>
              <a:rPr lang="cs-CZ" dirty="0" err="1" smtClean="0"/>
              <a:t>sgn</a:t>
            </a:r>
            <a:r>
              <a:rPr lang="cs-CZ" dirty="0" smtClean="0"/>
              <a:t>. </a:t>
            </a:r>
            <a:r>
              <a:rPr lang="cs-CZ" dirty="0" err="1" smtClean="0"/>
              <a:t>Samtene</a:t>
            </a:r>
            <a:r>
              <a:rPr lang="cs-CZ" dirty="0" smtClean="0"/>
              <a:t> </a:t>
            </a:r>
            <a:r>
              <a:rPr lang="cs-CZ" dirty="0" err="1"/>
              <a:t>R</a:t>
            </a:r>
            <a:r>
              <a:rPr lang="cs-CZ" dirty="0" err="1" smtClean="0"/>
              <a:t>evolution</a:t>
            </a:r>
            <a:endParaRPr lang="cs-CZ" dirty="0" smtClean="0"/>
          </a:p>
          <a:p>
            <a:r>
              <a:rPr lang="cs-CZ" dirty="0" smtClean="0"/>
              <a:t>1.1.1993 </a:t>
            </a:r>
            <a:r>
              <a:rPr lang="cs-CZ" dirty="0" err="1" smtClean="0"/>
              <a:t>enstand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err="1" smtClean="0"/>
              <a:t>Tschechische</a:t>
            </a:r>
            <a:r>
              <a:rPr lang="cs-CZ" dirty="0" smtClean="0"/>
              <a:t> Republik</a:t>
            </a:r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26" name="Picture 2" descr="C:\Users\to\AppData\Local\Microsoft\Windows\Temporary Internet Files\Content.IE5\B6IXNM1F\MC9000012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9729" y="5445224"/>
            <a:ext cx="2703792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69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Natürliche</a:t>
            </a:r>
            <a:r>
              <a:rPr lang="cs-CZ" dirty="0" smtClean="0"/>
              <a:t> </a:t>
            </a:r>
            <a:r>
              <a:rPr lang="cs-CZ" dirty="0" err="1" smtClean="0"/>
              <a:t>Gegebenheiten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Tschechien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Binnenland,überwiegend</a:t>
            </a:r>
            <a:r>
              <a:rPr lang="cs-CZ" dirty="0" smtClean="0"/>
              <a:t> </a:t>
            </a:r>
            <a:r>
              <a:rPr lang="cs-CZ" dirty="0" err="1" smtClean="0"/>
              <a:t>gebirgig</a:t>
            </a:r>
            <a:r>
              <a:rPr lang="cs-CZ" dirty="0" smtClean="0"/>
              <a:t> (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höchste</a:t>
            </a:r>
            <a:r>
              <a:rPr lang="cs-CZ" dirty="0" smtClean="0"/>
              <a:t> </a:t>
            </a:r>
            <a:r>
              <a:rPr lang="cs-CZ" dirty="0" err="1" smtClean="0"/>
              <a:t>Gebirge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de-DE" dirty="0"/>
              <a:t>ß</a:t>
            </a:r>
            <a:r>
              <a:rPr lang="cs-CZ" dirty="0" smtClean="0"/>
              <a:t>t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Riesengeb</a:t>
            </a:r>
            <a:r>
              <a:rPr lang="de-DE" dirty="0" err="1" smtClean="0"/>
              <a:t>irge</a:t>
            </a:r>
            <a:r>
              <a:rPr lang="cs-CZ" dirty="0" smtClean="0"/>
              <a:t>)</a:t>
            </a:r>
          </a:p>
          <a:p>
            <a:r>
              <a:rPr lang="cs-CZ" dirty="0"/>
              <a:t>e</a:t>
            </a:r>
            <a:r>
              <a:rPr lang="cs-CZ" dirty="0" smtClean="0"/>
              <a:t>s </a:t>
            </a:r>
            <a:r>
              <a:rPr lang="cs-CZ" dirty="0" err="1" smtClean="0"/>
              <a:t>gibt</a:t>
            </a:r>
            <a:r>
              <a:rPr lang="cs-CZ" dirty="0" smtClean="0"/>
              <a:t> </a:t>
            </a:r>
            <a:r>
              <a:rPr lang="cs-CZ" dirty="0" err="1" smtClean="0"/>
              <a:t>zahlreiche</a:t>
            </a:r>
            <a:r>
              <a:rPr lang="cs-CZ" dirty="0" smtClean="0"/>
              <a:t> </a:t>
            </a:r>
            <a:r>
              <a:rPr lang="cs-CZ" dirty="0" err="1" smtClean="0"/>
              <a:t>Sandsteingebiete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Karstgebiete</a:t>
            </a:r>
            <a:r>
              <a:rPr lang="cs-CZ" dirty="0" smtClean="0"/>
              <a:t> (</a:t>
            </a:r>
            <a:r>
              <a:rPr lang="cs-CZ" dirty="0" err="1" smtClean="0"/>
              <a:t>z.B</a:t>
            </a:r>
            <a:r>
              <a:rPr lang="cs-CZ" dirty="0" smtClean="0"/>
              <a:t>. der </a:t>
            </a:r>
            <a:r>
              <a:rPr lang="cs-CZ" dirty="0" err="1" smtClean="0"/>
              <a:t>Mährische</a:t>
            </a:r>
            <a:r>
              <a:rPr lang="cs-CZ" dirty="0" smtClean="0"/>
              <a:t> </a:t>
            </a:r>
            <a:r>
              <a:rPr lang="cs-CZ" dirty="0" err="1" smtClean="0"/>
              <a:t>Karst</a:t>
            </a:r>
            <a:r>
              <a:rPr lang="cs-CZ" dirty="0" smtClean="0"/>
              <a:t>)</a:t>
            </a:r>
          </a:p>
          <a:p>
            <a:endParaRPr lang="cs-CZ" dirty="0"/>
          </a:p>
        </p:txBody>
      </p:sp>
      <p:pic>
        <p:nvPicPr>
          <p:cNvPr id="1026" name="Picture 2" descr="C:\Users\to\AppData\Local\Microsoft\Windows\Temporary Internet Files\Content.IE5\8D7RY6QC\MP9004014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573016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679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Natürliche</a:t>
            </a:r>
            <a:r>
              <a:rPr lang="cs-CZ" dirty="0" smtClean="0"/>
              <a:t> </a:t>
            </a:r>
            <a:r>
              <a:rPr lang="cs-CZ" dirty="0" err="1" smtClean="0"/>
              <a:t>Gegebenheiten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d</a:t>
            </a:r>
            <a:r>
              <a:rPr lang="cs-CZ" dirty="0" err="1" smtClean="0"/>
              <a:t>ie</a:t>
            </a:r>
            <a:r>
              <a:rPr lang="cs-CZ" dirty="0" smtClean="0"/>
              <a:t> </a:t>
            </a:r>
            <a:r>
              <a:rPr lang="cs-CZ" dirty="0" err="1" smtClean="0"/>
              <a:t>bedeutendsten</a:t>
            </a:r>
            <a:r>
              <a:rPr lang="cs-CZ" dirty="0" smtClean="0"/>
              <a:t> </a:t>
            </a:r>
            <a:r>
              <a:rPr lang="cs-CZ" dirty="0" err="1" smtClean="0"/>
              <a:t>Flüsse</a:t>
            </a:r>
            <a:r>
              <a:rPr lang="cs-CZ" dirty="0" smtClean="0"/>
              <a:t> :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Moldau</a:t>
            </a:r>
            <a:r>
              <a:rPr lang="cs-CZ" dirty="0" smtClean="0"/>
              <a:t> (</a:t>
            </a:r>
            <a:r>
              <a:rPr lang="cs-CZ" dirty="0" err="1" smtClean="0"/>
              <a:t>unser</a:t>
            </a:r>
            <a:r>
              <a:rPr lang="cs-CZ" dirty="0" smtClean="0"/>
              <a:t> </a:t>
            </a:r>
            <a:r>
              <a:rPr lang="cs-CZ" dirty="0" err="1" smtClean="0"/>
              <a:t>Nationalfluss</a:t>
            </a:r>
            <a:r>
              <a:rPr lang="cs-CZ" dirty="0" smtClean="0"/>
              <a:t>), </a:t>
            </a:r>
            <a:r>
              <a:rPr lang="cs-CZ" dirty="0" err="1" smtClean="0"/>
              <a:t>die</a:t>
            </a:r>
            <a:r>
              <a:rPr lang="cs-CZ" dirty="0" smtClean="0"/>
              <a:t> Elbe,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March</a:t>
            </a:r>
            <a:endParaRPr lang="cs-CZ" dirty="0" smtClean="0"/>
          </a:p>
          <a:p>
            <a:r>
              <a:rPr lang="cs-CZ" dirty="0" err="1"/>
              <a:t>t</a:t>
            </a:r>
            <a:r>
              <a:rPr lang="cs-CZ" dirty="0" err="1" smtClean="0"/>
              <a:t>ypisch</a:t>
            </a:r>
            <a:r>
              <a:rPr lang="cs-CZ" dirty="0" smtClean="0"/>
              <a:t> </a:t>
            </a:r>
            <a:r>
              <a:rPr lang="cs-CZ" dirty="0" err="1" smtClean="0"/>
              <a:t>für</a:t>
            </a:r>
            <a:r>
              <a:rPr lang="cs-CZ" dirty="0" smtClean="0"/>
              <a:t> </a:t>
            </a:r>
            <a:r>
              <a:rPr lang="cs-CZ" dirty="0" err="1" smtClean="0"/>
              <a:t>unser</a:t>
            </a:r>
            <a:r>
              <a:rPr lang="cs-CZ" dirty="0" smtClean="0"/>
              <a:t> Land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Teiche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Stauseen</a:t>
            </a:r>
            <a:r>
              <a:rPr lang="cs-CZ" dirty="0" smtClean="0"/>
              <a:t> (Slapy, </a:t>
            </a:r>
            <a:r>
              <a:rPr lang="cs-CZ" dirty="0" err="1" smtClean="0"/>
              <a:t>Orlík,Lipno</a:t>
            </a:r>
            <a:r>
              <a:rPr lang="cs-CZ" dirty="0" smtClean="0"/>
              <a:t>)</a:t>
            </a:r>
          </a:p>
          <a:p>
            <a:r>
              <a:rPr lang="cs-CZ" dirty="0" err="1"/>
              <a:t>u</a:t>
            </a:r>
            <a:r>
              <a:rPr lang="cs-CZ" dirty="0" err="1" smtClean="0"/>
              <a:t>nsere</a:t>
            </a:r>
            <a:r>
              <a:rPr lang="cs-CZ" dirty="0" smtClean="0"/>
              <a:t> Republik </a:t>
            </a:r>
            <a:r>
              <a:rPr lang="cs-CZ" dirty="0" err="1" smtClean="0"/>
              <a:t>ist</a:t>
            </a:r>
            <a:r>
              <a:rPr lang="cs-CZ" dirty="0" smtClean="0"/>
              <a:t> reich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Mineral</a:t>
            </a:r>
            <a:r>
              <a:rPr lang="cs-CZ" dirty="0" smtClean="0"/>
              <a:t>-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Heilquellen</a:t>
            </a:r>
            <a:r>
              <a:rPr lang="cs-CZ" dirty="0" smtClean="0"/>
              <a:t>, </a:t>
            </a:r>
            <a:r>
              <a:rPr lang="cs-CZ" dirty="0" err="1" smtClean="0"/>
              <a:t>weltbekannt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Kurorte</a:t>
            </a:r>
            <a:r>
              <a:rPr lang="cs-CZ" dirty="0" smtClean="0"/>
              <a:t> </a:t>
            </a:r>
            <a:r>
              <a:rPr lang="cs-CZ" dirty="0" err="1" smtClean="0"/>
              <a:t>Karlsbad</a:t>
            </a:r>
            <a:r>
              <a:rPr lang="cs-CZ" dirty="0" smtClean="0"/>
              <a:t>, </a:t>
            </a:r>
            <a:r>
              <a:rPr lang="cs-CZ" dirty="0" err="1" smtClean="0"/>
              <a:t>Marienbad</a:t>
            </a:r>
            <a:r>
              <a:rPr lang="cs-CZ" dirty="0" smtClean="0"/>
              <a:t>, Jáchymov</a:t>
            </a:r>
            <a:r>
              <a:rPr lang="cs-CZ" smtClean="0"/>
              <a:t>, </a:t>
            </a:r>
            <a:r>
              <a:rPr lang="cs-CZ"/>
              <a:t>L</a:t>
            </a:r>
            <a:r>
              <a:rPr lang="cs-CZ" smtClean="0"/>
              <a:t>uhačovice</a:t>
            </a:r>
            <a:endParaRPr lang="cs-CZ" dirty="0"/>
          </a:p>
        </p:txBody>
      </p:sp>
      <p:pic>
        <p:nvPicPr>
          <p:cNvPr id="1026" name="Picture 2" descr="C:\Users\to\AppData\Local\Microsoft\Windows\Temporary Internet Files\Content.IE5\B6IXNM1F\MC9004154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509120"/>
            <a:ext cx="3560870" cy="233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036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Industrie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19256" cy="399897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smtClean="0"/>
              <a:t>-  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Tschechische</a:t>
            </a:r>
            <a:r>
              <a:rPr lang="cs-CZ" dirty="0" smtClean="0"/>
              <a:t> Republik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nicht</a:t>
            </a:r>
            <a:r>
              <a:rPr lang="cs-CZ" dirty="0" smtClean="0"/>
              <a:t> reich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Bodenschätzen</a:t>
            </a:r>
            <a:r>
              <a:rPr lang="cs-CZ" dirty="0" smtClean="0"/>
              <a:t>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(es </a:t>
            </a:r>
            <a:r>
              <a:rPr lang="cs-CZ" dirty="0" err="1" smtClean="0"/>
              <a:t>gibt</a:t>
            </a:r>
            <a:r>
              <a:rPr lang="cs-CZ" dirty="0" smtClean="0"/>
              <a:t> </a:t>
            </a:r>
            <a:r>
              <a:rPr lang="cs-CZ" dirty="0" err="1" smtClean="0"/>
              <a:t>nur</a:t>
            </a:r>
            <a:r>
              <a:rPr lang="cs-CZ" dirty="0" smtClean="0"/>
              <a:t> Braun-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Steinkohle</a:t>
            </a:r>
            <a:r>
              <a:rPr lang="cs-CZ" dirty="0" smtClean="0"/>
              <a:t>, </a:t>
            </a:r>
            <a:r>
              <a:rPr lang="cs-CZ" dirty="0" err="1" smtClean="0"/>
              <a:t>sonst</a:t>
            </a:r>
            <a:r>
              <a:rPr lang="cs-CZ" dirty="0" smtClean="0"/>
              <a:t> </a:t>
            </a:r>
            <a:r>
              <a:rPr lang="cs-CZ" dirty="0" err="1" smtClean="0"/>
              <a:t>muss</a:t>
            </a:r>
            <a:r>
              <a:rPr lang="cs-CZ" dirty="0" smtClean="0"/>
              <a:t> man </a:t>
            </a:r>
            <a:r>
              <a:rPr lang="cs-CZ" dirty="0" err="1" smtClean="0"/>
              <a:t>alles</a:t>
            </a:r>
            <a:r>
              <a:rPr lang="cs-CZ" dirty="0" smtClean="0"/>
              <a:t> </a:t>
            </a:r>
            <a:r>
              <a:rPr lang="cs-CZ" dirty="0" err="1" smtClean="0"/>
              <a:t>importieren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  </a:t>
            </a:r>
            <a:r>
              <a:rPr lang="cs-CZ" dirty="0" err="1" smtClean="0"/>
              <a:t>führende</a:t>
            </a:r>
            <a:r>
              <a:rPr lang="cs-CZ" dirty="0" smtClean="0"/>
              <a:t> </a:t>
            </a:r>
            <a:r>
              <a:rPr lang="cs-CZ" dirty="0" err="1" smtClean="0"/>
              <a:t>Industriezweige</a:t>
            </a:r>
            <a:r>
              <a:rPr lang="cs-CZ" dirty="0" smtClean="0"/>
              <a:t> 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Autoindustrie</a:t>
            </a:r>
            <a:r>
              <a:rPr lang="cs-CZ" dirty="0" smtClean="0"/>
              <a:t> (Škoda-Volkswagen Mladá Boleslav)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chemische</a:t>
            </a:r>
            <a:r>
              <a:rPr lang="cs-CZ" dirty="0" smtClean="0"/>
              <a:t> Industrie (Ústí </a:t>
            </a:r>
            <a:r>
              <a:rPr lang="cs-CZ" dirty="0" err="1" smtClean="0"/>
              <a:t>n.L.</a:t>
            </a:r>
            <a:r>
              <a:rPr lang="cs-CZ" dirty="0" smtClean="0"/>
              <a:t>, Pardubice, Neratovice)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err="1" smtClean="0"/>
              <a:t>Nahrungsmittelindustrie</a:t>
            </a:r>
            <a:r>
              <a:rPr lang="cs-CZ" dirty="0" smtClean="0"/>
              <a:t> (</a:t>
            </a:r>
            <a:r>
              <a:rPr lang="cs-CZ" dirty="0" err="1" smtClean="0"/>
              <a:t>v.a</a:t>
            </a:r>
            <a:r>
              <a:rPr lang="cs-CZ" dirty="0" smtClean="0"/>
              <a:t>. </a:t>
            </a:r>
            <a:r>
              <a:rPr lang="cs-CZ" smtClean="0"/>
              <a:t>Brauereien </a:t>
            </a:r>
            <a:r>
              <a:rPr lang="cs-CZ" dirty="0" smtClean="0"/>
              <a:t>in </a:t>
            </a:r>
            <a:r>
              <a:rPr lang="cs-CZ" dirty="0" err="1" smtClean="0"/>
              <a:t>Pilsen</a:t>
            </a:r>
            <a:r>
              <a:rPr lang="cs-CZ" dirty="0" smtClean="0"/>
              <a:t>,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České Budějovice, Prag)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-</a:t>
            </a:r>
            <a:r>
              <a:rPr lang="cs-CZ" dirty="0" smtClean="0"/>
              <a:t>   </a:t>
            </a:r>
            <a:r>
              <a:rPr lang="cs-CZ" dirty="0" err="1" smtClean="0"/>
              <a:t>traditionelle</a:t>
            </a:r>
            <a:r>
              <a:rPr lang="cs-CZ" dirty="0" smtClean="0"/>
              <a:t> </a:t>
            </a:r>
            <a:r>
              <a:rPr lang="cs-CZ" dirty="0" err="1" smtClean="0"/>
              <a:t>Exporterzeugnisse</a:t>
            </a:r>
            <a:r>
              <a:rPr lang="cs-CZ" dirty="0"/>
              <a:t> </a:t>
            </a:r>
            <a:r>
              <a:rPr lang="cs-CZ" dirty="0" smtClean="0"/>
              <a:t>: </a:t>
            </a:r>
            <a:r>
              <a:rPr lang="cs-CZ" dirty="0" err="1" smtClean="0"/>
              <a:t>Glas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err="1" smtClean="0"/>
              <a:t>Bijouterie</a:t>
            </a:r>
            <a:r>
              <a:rPr lang="cs-CZ" dirty="0" smtClean="0"/>
              <a:t>, </a:t>
            </a:r>
            <a:r>
              <a:rPr lang="cs-CZ" dirty="0" err="1" smtClean="0"/>
              <a:t>Porzellan</a:t>
            </a:r>
            <a:r>
              <a:rPr lang="cs-CZ" dirty="0" smtClean="0"/>
              <a:t>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8" name="Picture 4" descr="C:\Users\to\AppData\Local\Microsoft\Windows\Temporary Internet Files\Content.IE5\KVY85WN3\MP900177964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559" y="3501008"/>
            <a:ext cx="2438400" cy="236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390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839586"/>
          </a:xfrm>
        </p:spPr>
        <p:txBody>
          <a:bodyPr/>
          <a:lstStyle/>
          <a:p>
            <a:r>
              <a:rPr lang="cs-CZ" dirty="0" err="1"/>
              <a:t>Landwirtschaft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1277" y="1412776"/>
            <a:ext cx="8219256" cy="52640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In </a:t>
            </a:r>
            <a:r>
              <a:rPr lang="cs-CZ" sz="1800" dirty="0" err="1" smtClean="0"/>
              <a:t>Tschechien</a:t>
            </a:r>
            <a:r>
              <a:rPr lang="cs-CZ" sz="1800" dirty="0" smtClean="0"/>
              <a:t> </a:t>
            </a:r>
            <a:r>
              <a:rPr lang="cs-CZ" sz="1800" dirty="0" err="1" smtClean="0"/>
              <a:t>baut</a:t>
            </a:r>
            <a:r>
              <a:rPr lang="cs-CZ" sz="1800" dirty="0" smtClean="0"/>
              <a:t> man </a:t>
            </a:r>
            <a:r>
              <a:rPr lang="cs-CZ" sz="1800" dirty="0" err="1" smtClean="0"/>
              <a:t>v.a</a:t>
            </a:r>
            <a:r>
              <a:rPr lang="cs-CZ" sz="1800" dirty="0" smtClean="0"/>
              <a:t>. </a:t>
            </a:r>
            <a:r>
              <a:rPr lang="cs-CZ" sz="1800" dirty="0" err="1" smtClean="0"/>
              <a:t>Getreide</a:t>
            </a:r>
            <a:r>
              <a:rPr lang="cs-CZ" sz="1800" dirty="0" smtClean="0"/>
              <a:t>, </a:t>
            </a:r>
            <a:r>
              <a:rPr lang="cs-CZ" sz="1800" dirty="0" err="1" smtClean="0"/>
              <a:t>Zuckerrübe</a:t>
            </a:r>
            <a:r>
              <a:rPr lang="cs-CZ" sz="1800" dirty="0" smtClean="0"/>
              <a:t>,</a:t>
            </a:r>
          </a:p>
          <a:p>
            <a:pPr marL="0" indent="0">
              <a:buNone/>
            </a:pPr>
            <a:r>
              <a:rPr lang="cs-CZ" sz="1800" dirty="0" err="1" smtClean="0"/>
              <a:t>Raps</a:t>
            </a:r>
            <a:r>
              <a:rPr lang="cs-CZ" sz="1800" dirty="0" smtClean="0"/>
              <a:t> </a:t>
            </a:r>
            <a:r>
              <a:rPr lang="cs-CZ" sz="1800" dirty="0" err="1" smtClean="0"/>
              <a:t>und</a:t>
            </a:r>
            <a:r>
              <a:rPr lang="cs-CZ" sz="1800" dirty="0" smtClean="0"/>
              <a:t> </a:t>
            </a:r>
            <a:r>
              <a:rPr lang="cs-CZ" sz="1800" dirty="0" err="1" smtClean="0"/>
              <a:t>für</a:t>
            </a:r>
            <a:r>
              <a:rPr lang="cs-CZ" sz="1800" dirty="0" smtClean="0"/>
              <a:t> den Export </a:t>
            </a:r>
            <a:r>
              <a:rPr lang="cs-CZ" sz="1800" dirty="0" err="1" smtClean="0"/>
              <a:t>wichtiger</a:t>
            </a:r>
            <a:r>
              <a:rPr lang="cs-CZ" sz="1800" dirty="0" smtClean="0"/>
              <a:t> </a:t>
            </a:r>
            <a:r>
              <a:rPr lang="cs-CZ" sz="1800" dirty="0" err="1" smtClean="0"/>
              <a:t>Hopfen</a:t>
            </a:r>
            <a:r>
              <a:rPr lang="cs-CZ" sz="1800" dirty="0" smtClean="0"/>
              <a:t> </a:t>
            </a:r>
            <a:r>
              <a:rPr lang="cs-CZ" sz="1800" dirty="0" err="1" smtClean="0"/>
              <a:t>an</a:t>
            </a:r>
            <a:r>
              <a:rPr lang="cs-CZ" sz="1800" dirty="0"/>
              <a:t>.</a:t>
            </a:r>
            <a:r>
              <a:rPr lang="cs-CZ" sz="1800" dirty="0" smtClean="0"/>
              <a:t>                  </a:t>
            </a:r>
            <a:endParaRPr lang="cs-CZ" sz="1800" dirty="0"/>
          </a:p>
        </p:txBody>
      </p:sp>
      <p:sp>
        <p:nvSpPr>
          <p:cNvPr id="4" name="Obdélník 3"/>
          <p:cNvSpPr/>
          <p:nvPr/>
        </p:nvSpPr>
        <p:spPr>
          <a:xfrm>
            <a:off x="421277" y="2420887"/>
            <a:ext cx="730830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Leider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wird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immer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kleiner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die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Vieh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-, </a:t>
            </a:r>
            <a:r>
              <a:rPr lang="cs-CZ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Schwein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-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und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Geflügelzucht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man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muss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mehr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aus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dem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Ausland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exportieren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weil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unsere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Republik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nicht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mehr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unabhängig</a:t>
            </a:r>
            <a:r>
              <a:rPr lang="cs-CZ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ist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dirty="0"/>
          </a:p>
          <a:p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/>
              <a:t> </a:t>
            </a:r>
          </a:p>
        </p:txBody>
      </p:sp>
      <p:pic>
        <p:nvPicPr>
          <p:cNvPr id="1026" name="Picture 2" descr="C:\Users\to\AppData\Local\Microsoft\Windows\Temporary Internet Files\Content.IE5\WJIMUBPI\MC9001932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031775"/>
            <a:ext cx="3168352" cy="237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7868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Tschechien</a:t>
            </a:r>
            <a:r>
              <a:rPr lang="cs-CZ" dirty="0" smtClean="0"/>
              <a:t> –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Reiseland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err="1" smtClean="0"/>
              <a:t>Tschechien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</a:t>
            </a:r>
            <a:r>
              <a:rPr lang="cs-CZ" dirty="0" err="1" smtClean="0"/>
              <a:t>beliebtes</a:t>
            </a:r>
            <a:r>
              <a:rPr lang="cs-CZ" dirty="0" smtClean="0"/>
              <a:t> </a:t>
            </a:r>
            <a:r>
              <a:rPr lang="cs-CZ" dirty="0" err="1"/>
              <a:t>R</a:t>
            </a:r>
            <a:r>
              <a:rPr lang="cs-CZ" dirty="0" err="1" smtClean="0"/>
              <a:t>eiseland</a:t>
            </a:r>
            <a:r>
              <a:rPr lang="cs-CZ" dirty="0" smtClean="0"/>
              <a:t>, </a:t>
            </a:r>
            <a:r>
              <a:rPr lang="cs-CZ" dirty="0" err="1" smtClean="0"/>
              <a:t>weil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den </a:t>
            </a:r>
            <a:r>
              <a:rPr lang="cs-CZ" dirty="0" err="1" smtClean="0"/>
              <a:t>Touristen</a:t>
            </a:r>
            <a:r>
              <a:rPr lang="cs-CZ" dirty="0" smtClean="0"/>
              <a:t> </a:t>
            </a:r>
            <a:r>
              <a:rPr lang="cs-CZ" dirty="0" err="1" smtClean="0"/>
              <a:t>viel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cs-CZ" dirty="0" smtClean="0"/>
              <a:t> </a:t>
            </a:r>
            <a:r>
              <a:rPr lang="cs-CZ" dirty="0" err="1" smtClean="0"/>
              <a:t>bieten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dirty="0" smtClean="0"/>
              <a:t>   - </a:t>
            </a:r>
            <a:r>
              <a:rPr lang="cs-CZ" dirty="0" err="1" smtClean="0"/>
              <a:t>zahlreiche</a:t>
            </a:r>
            <a:r>
              <a:rPr lang="cs-CZ" dirty="0" smtClean="0"/>
              <a:t> </a:t>
            </a:r>
            <a:r>
              <a:rPr lang="cs-CZ" dirty="0" err="1" smtClean="0"/>
              <a:t>Naturschönheiten</a:t>
            </a:r>
            <a:r>
              <a:rPr lang="cs-CZ" dirty="0" smtClean="0"/>
              <a:t> (</a:t>
            </a:r>
            <a:r>
              <a:rPr lang="cs-CZ" dirty="0" err="1" smtClean="0"/>
              <a:t>z.B</a:t>
            </a:r>
            <a:r>
              <a:rPr lang="cs-CZ" dirty="0" smtClean="0"/>
              <a:t>. </a:t>
            </a:r>
            <a:r>
              <a:rPr lang="cs-CZ" dirty="0" err="1" smtClean="0"/>
              <a:t>Berge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err="1"/>
              <a:t>Felsen</a:t>
            </a:r>
            <a:r>
              <a:rPr lang="cs-CZ" dirty="0" smtClean="0"/>
              <a:t>, </a:t>
            </a:r>
            <a:r>
              <a:rPr lang="cs-CZ" dirty="0" err="1" smtClean="0"/>
              <a:t>Flüsse</a:t>
            </a:r>
            <a:r>
              <a:rPr lang="cs-CZ" dirty="0" smtClean="0"/>
              <a:t>, </a:t>
            </a:r>
            <a:r>
              <a:rPr lang="cs-CZ" dirty="0" err="1" smtClean="0"/>
              <a:t>Stauseen</a:t>
            </a:r>
            <a:r>
              <a:rPr lang="cs-CZ" dirty="0"/>
              <a:t>, </a:t>
            </a:r>
            <a:r>
              <a:rPr lang="cs-CZ" dirty="0" err="1" smtClean="0"/>
              <a:t>Teiche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-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Kulturdenkmäler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historische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err="1"/>
              <a:t>Sehenswürdigkeiten</a:t>
            </a:r>
            <a:r>
              <a:rPr lang="cs-CZ" dirty="0"/>
              <a:t> ( </a:t>
            </a:r>
            <a:r>
              <a:rPr lang="cs-CZ" dirty="0" err="1"/>
              <a:t>Burgen</a:t>
            </a:r>
            <a:r>
              <a:rPr lang="cs-CZ" dirty="0"/>
              <a:t>, </a:t>
            </a:r>
            <a:r>
              <a:rPr lang="cs-CZ" dirty="0" err="1" smtClean="0"/>
              <a:t>Schlösser</a:t>
            </a:r>
            <a:r>
              <a:rPr lang="cs-CZ" dirty="0" smtClean="0"/>
              <a:t>, </a:t>
            </a:r>
          </a:p>
          <a:p>
            <a:pPr marL="0" indent="0">
              <a:buNone/>
            </a:pPr>
            <a:r>
              <a:rPr lang="cs-CZ" dirty="0"/>
              <a:t>     </a:t>
            </a:r>
            <a:r>
              <a:rPr lang="cs-CZ" dirty="0" err="1"/>
              <a:t>Klöster</a:t>
            </a:r>
            <a:r>
              <a:rPr lang="cs-CZ" dirty="0" smtClean="0"/>
              <a:t>)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- </a:t>
            </a:r>
            <a:r>
              <a:rPr lang="cs-CZ" dirty="0" err="1" smtClean="0"/>
              <a:t>einige</a:t>
            </a:r>
            <a:r>
              <a:rPr lang="cs-CZ" dirty="0" smtClean="0"/>
              <a:t> </a:t>
            </a:r>
            <a:r>
              <a:rPr lang="cs-CZ" dirty="0" err="1" smtClean="0"/>
              <a:t>unter</a:t>
            </a:r>
            <a:r>
              <a:rPr lang="cs-CZ" dirty="0" smtClean="0"/>
              <a:t> dem </a:t>
            </a:r>
            <a:r>
              <a:rPr lang="cs-CZ" dirty="0" err="1" smtClean="0"/>
              <a:t>Schutz</a:t>
            </a:r>
            <a:r>
              <a:rPr lang="cs-CZ" dirty="0" smtClean="0"/>
              <a:t> von UNESCO </a:t>
            </a:r>
            <a:r>
              <a:rPr lang="cs-CZ" dirty="0" err="1" smtClean="0"/>
              <a:t>stehende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err="1" smtClean="0"/>
              <a:t>Städte</a:t>
            </a:r>
            <a:r>
              <a:rPr lang="cs-CZ" dirty="0" smtClean="0"/>
              <a:t> (Litomyšl, Třebíč, Kroměříž, Olomouc)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747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Die </a:t>
            </a:r>
            <a:r>
              <a:rPr lang="cs-CZ" dirty="0" err="1" smtClean="0"/>
              <a:t>bekanntesten</a:t>
            </a:r>
            <a:r>
              <a:rPr lang="cs-CZ" dirty="0" smtClean="0"/>
              <a:t> </a:t>
            </a:r>
            <a:r>
              <a:rPr lang="cs-CZ" smtClean="0"/>
              <a:t>Tschechen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err="1" smtClean="0"/>
              <a:t>Komponisten</a:t>
            </a:r>
            <a:r>
              <a:rPr lang="cs-CZ" dirty="0" smtClean="0"/>
              <a:t> : Bedřich Smetana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Antonín Dvořák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Leoš Janáček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Schriftsteller</a:t>
            </a:r>
            <a:r>
              <a:rPr lang="cs-CZ" dirty="0" smtClean="0"/>
              <a:t>: Karel Čapek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Jaroslav Hašek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Jaroslav Seifert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Wissenschaftler</a:t>
            </a:r>
            <a:r>
              <a:rPr lang="cs-CZ" dirty="0" smtClean="0"/>
              <a:t> : Jaroslav Heyrovský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   </a:t>
            </a:r>
            <a:r>
              <a:rPr lang="cs-CZ" smtClean="0"/>
              <a:t> Otto </a:t>
            </a:r>
            <a:r>
              <a:rPr lang="cs-CZ" dirty="0" smtClean="0"/>
              <a:t>Wichterle                           </a:t>
            </a:r>
            <a:endParaRPr lang="cs-CZ" dirty="0"/>
          </a:p>
        </p:txBody>
      </p:sp>
      <p:pic>
        <p:nvPicPr>
          <p:cNvPr id="1026" name="Picture 2" descr="C:\Users\to\AppData\Local\Microsoft\Windows\Temporary Internet Files\Content.IE5\B6IXNM1F\MP9003987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68760"/>
            <a:ext cx="2386231" cy="42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497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Schlussfragen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Thema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AutoNum type="arabicPeriod"/>
            </a:pPr>
            <a:r>
              <a:rPr lang="cs-CZ" dirty="0" err="1" smtClean="0"/>
              <a:t>Wo</a:t>
            </a:r>
            <a:r>
              <a:rPr lang="cs-CZ" dirty="0" smtClean="0"/>
              <a:t> </a:t>
            </a:r>
            <a:r>
              <a:rPr lang="cs-CZ" dirty="0" err="1" smtClean="0"/>
              <a:t>liegt</a:t>
            </a:r>
            <a:r>
              <a:rPr lang="cs-CZ" dirty="0" smtClean="0"/>
              <a:t> </a:t>
            </a:r>
            <a:r>
              <a:rPr lang="cs-CZ" dirty="0" err="1" smtClean="0"/>
              <a:t>Tschechien</a:t>
            </a:r>
            <a:r>
              <a:rPr lang="cs-CZ" dirty="0" smtClean="0"/>
              <a:t> 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Warum</a:t>
            </a:r>
            <a:r>
              <a:rPr lang="cs-CZ" dirty="0" smtClean="0"/>
              <a:t> </a:t>
            </a:r>
            <a:r>
              <a:rPr lang="cs-CZ" dirty="0" err="1" smtClean="0"/>
              <a:t>kommen</a:t>
            </a:r>
            <a:r>
              <a:rPr lang="cs-CZ" dirty="0" smtClean="0"/>
              <a:t> </a:t>
            </a:r>
            <a:r>
              <a:rPr lang="cs-CZ" dirty="0" err="1" smtClean="0"/>
              <a:t>viele</a:t>
            </a:r>
            <a:r>
              <a:rPr lang="cs-CZ" dirty="0" smtClean="0"/>
              <a:t> </a:t>
            </a:r>
            <a:r>
              <a:rPr lang="cs-CZ" dirty="0" err="1" smtClean="0"/>
              <a:t>Touristen</a:t>
            </a:r>
            <a:r>
              <a:rPr lang="cs-CZ" dirty="0" smtClean="0"/>
              <a:t> nach </a:t>
            </a:r>
            <a:r>
              <a:rPr lang="cs-CZ" dirty="0" err="1" smtClean="0"/>
              <a:t>Tschechien</a:t>
            </a:r>
            <a:r>
              <a:rPr lang="cs-CZ" dirty="0" smtClean="0"/>
              <a:t> 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Wodurch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Tschechien</a:t>
            </a:r>
            <a:r>
              <a:rPr lang="cs-CZ" dirty="0" smtClean="0"/>
              <a:t> in der </a:t>
            </a:r>
            <a:r>
              <a:rPr lang="cs-CZ" dirty="0" err="1" smtClean="0"/>
              <a:t>Welt</a:t>
            </a:r>
            <a:r>
              <a:rPr lang="cs-CZ" dirty="0" smtClean="0"/>
              <a:t> </a:t>
            </a:r>
            <a:r>
              <a:rPr lang="cs-CZ" dirty="0" err="1" smtClean="0"/>
              <a:t>bekannt</a:t>
            </a:r>
            <a:r>
              <a:rPr lang="cs-CZ" dirty="0" smtClean="0"/>
              <a:t>? 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hei</a:t>
            </a:r>
            <a:r>
              <a:rPr lang="el-GR" dirty="0" smtClean="0"/>
              <a:t>β</a:t>
            </a:r>
            <a:r>
              <a:rPr lang="cs-CZ" dirty="0" smtClean="0"/>
              <a:t>t der </a:t>
            </a:r>
            <a:r>
              <a:rPr lang="cs-CZ" dirty="0" err="1" smtClean="0"/>
              <a:t>tschechische</a:t>
            </a:r>
            <a:r>
              <a:rPr lang="cs-CZ" dirty="0" smtClean="0"/>
              <a:t> </a:t>
            </a:r>
            <a:r>
              <a:rPr lang="cs-CZ" dirty="0" err="1" smtClean="0"/>
              <a:t>Nationalfluss</a:t>
            </a:r>
            <a:r>
              <a:rPr lang="cs-CZ" dirty="0" smtClean="0"/>
              <a:t>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exportiert</a:t>
            </a:r>
            <a:r>
              <a:rPr lang="cs-CZ" dirty="0" smtClean="0"/>
              <a:t> </a:t>
            </a:r>
            <a:r>
              <a:rPr lang="cs-CZ" dirty="0" err="1" smtClean="0"/>
              <a:t>unsere</a:t>
            </a:r>
            <a:r>
              <a:rPr lang="cs-CZ" dirty="0" smtClean="0"/>
              <a:t> Republik </a:t>
            </a:r>
            <a:r>
              <a:rPr lang="cs-CZ" dirty="0" err="1" smtClean="0"/>
              <a:t>ins</a:t>
            </a:r>
            <a:r>
              <a:rPr lang="cs-CZ" dirty="0" smtClean="0"/>
              <a:t> </a:t>
            </a:r>
            <a:r>
              <a:rPr lang="cs-CZ" dirty="0" err="1" smtClean="0"/>
              <a:t>Ausland</a:t>
            </a:r>
            <a:r>
              <a:rPr lang="cs-CZ" dirty="0" smtClean="0"/>
              <a:t>?</a:t>
            </a:r>
          </a:p>
          <a:p>
            <a:pPr marL="457200" indent="-457200">
              <a:buAutoNum type="arabicPeriod"/>
            </a:pPr>
            <a:r>
              <a:rPr lang="cs-CZ" dirty="0" err="1" smtClean="0"/>
              <a:t>Muss</a:t>
            </a:r>
            <a:r>
              <a:rPr lang="cs-CZ" dirty="0" smtClean="0"/>
              <a:t> </a:t>
            </a:r>
            <a:r>
              <a:rPr lang="cs-CZ" dirty="0" err="1" smtClean="0"/>
              <a:t>unsere</a:t>
            </a:r>
            <a:r>
              <a:rPr lang="cs-CZ" dirty="0" smtClean="0"/>
              <a:t> Republik </a:t>
            </a:r>
            <a:r>
              <a:rPr lang="cs-CZ" dirty="0" err="1" smtClean="0"/>
              <a:t>Lebensmittel</a:t>
            </a:r>
            <a:r>
              <a:rPr lang="cs-CZ" dirty="0" smtClean="0"/>
              <a:t> </a:t>
            </a:r>
            <a:r>
              <a:rPr lang="cs-CZ" dirty="0" err="1" smtClean="0"/>
              <a:t>importieren</a:t>
            </a:r>
            <a:r>
              <a:rPr lang="cs-CZ" dirty="0" smtClean="0"/>
              <a:t>?</a:t>
            </a:r>
            <a:endParaRPr lang="cs-CZ" dirty="0" smtClean="0"/>
          </a:p>
          <a:p>
            <a:pPr marL="457200" indent="-457200">
              <a:buAutoNum type="arabicPeriod"/>
            </a:pPr>
            <a:r>
              <a:rPr lang="cs-CZ" dirty="0" err="1" smtClean="0"/>
              <a:t>Welcher</a:t>
            </a:r>
            <a:r>
              <a:rPr lang="cs-CZ" dirty="0" smtClean="0"/>
              <a:t> </a:t>
            </a:r>
            <a:r>
              <a:rPr lang="cs-CZ" dirty="0" err="1" smtClean="0"/>
              <a:t>Tscheche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Ihrer</a:t>
            </a:r>
            <a:r>
              <a:rPr lang="cs-CZ" dirty="0" smtClean="0"/>
              <a:t> </a:t>
            </a:r>
            <a:r>
              <a:rPr lang="cs-CZ" dirty="0" err="1" smtClean="0"/>
              <a:t>Meinung</a:t>
            </a:r>
            <a:r>
              <a:rPr lang="cs-CZ" dirty="0" smtClean="0"/>
              <a:t> nach der </a:t>
            </a:r>
            <a:r>
              <a:rPr lang="cs-CZ" dirty="0" err="1" smtClean="0"/>
              <a:t>berühmteste</a:t>
            </a:r>
            <a:r>
              <a:rPr lang="cs-CZ" dirty="0"/>
              <a:t>?</a:t>
            </a: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  <a:p>
            <a:pPr marL="457200" indent="-457200">
              <a:buAutoNum type="arabicPeriod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49478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Veškeré použité fotografie a obrázky pocházejí z otevřené galerie Microsoft Office (</a:t>
            </a:r>
            <a:r>
              <a:rPr lang="cs-CZ" dirty="0" err="1"/>
              <a:t>P</a:t>
            </a:r>
            <a:r>
              <a:rPr lang="cs-CZ" dirty="0" err="1" smtClean="0"/>
              <a:t>owerpoint</a:t>
            </a:r>
            <a:r>
              <a:rPr lang="cs-CZ" dirty="0" smtClean="0"/>
              <a:t> </a:t>
            </a:r>
            <a:r>
              <a:rPr lang="cs-CZ" smtClean="0"/>
              <a:t>2010)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500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projekt_logo_cent</Template>
  <TotalTime>301</TotalTime>
  <Words>525</Words>
  <Application>Microsoft Office PowerPoint</Application>
  <PresentationFormat>Předvádění na obrazovce (4:3)</PresentationFormat>
  <Paragraphs>111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projekt_logo_cent</vt:lpstr>
      <vt:lpstr>projekt</vt:lpstr>
      <vt:lpstr>Tschechien-unsere Heimat</vt:lpstr>
      <vt:lpstr>ANOTACE</vt:lpstr>
      <vt:lpstr>Tschechien- Herz Europas</vt:lpstr>
      <vt:lpstr> Überblick der Geschichte unseres Staates</vt:lpstr>
      <vt:lpstr>Natürliche Gegebenheiten</vt:lpstr>
      <vt:lpstr>Natürliche Gegebenheiten</vt:lpstr>
      <vt:lpstr>Industrie</vt:lpstr>
      <vt:lpstr>Landwirtschaft</vt:lpstr>
      <vt:lpstr>Tschechien – ein Reiseland</vt:lpstr>
      <vt:lpstr>Die bekanntesten Tschechen</vt:lpstr>
      <vt:lpstr>Schlussfragen zum Thema</vt:lpstr>
      <vt:lpstr>Prezentace aplikace PowerPoint</vt:lpstr>
    </vt:vector>
  </TitlesOfParts>
  <Company>Gymnázium Svitavy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to</cp:lastModifiedBy>
  <cp:revision>41</cp:revision>
  <dcterms:created xsi:type="dcterms:W3CDTF">2012-07-02T08:03:24Z</dcterms:created>
  <dcterms:modified xsi:type="dcterms:W3CDTF">2013-02-19T13:25:39Z</dcterms:modified>
</cp:coreProperties>
</file>