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VY_12_INOVACE_17_ Podstatná jména II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 II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VY_12_INOVACE_17_ Podstatná jména II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 II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8F266-D0AA-480D-BC9A-CC20E3CE7B1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F8F1FA-1542-440A-A282-9FE214D01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219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Podstatná jména přiřazují ke vzorům.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F8F1FA-1542-440A-A282-9FE214D0147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1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47133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</a:t>
            </a:r>
            <a:r>
              <a:rPr lang="cs-CZ" sz="2400" dirty="0" smtClean="0"/>
              <a:t>ročníku, pro výuku českého jazyka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</a:t>
            </a:r>
            <a:r>
              <a:rPr lang="cs-CZ" sz="2400" dirty="0" smtClean="0"/>
              <a:t>interaktivní pero, fixy </a:t>
            </a:r>
            <a:r>
              <a:rPr lang="cs-CZ" sz="2400" dirty="0"/>
              <a:t>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</a:t>
            </a:r>
            <a:r>
              <a:rPr lang="cs-CZ" sz="2400" dirty="0" smtClean="0"/>
              <a:t>řece Sázavě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podstatná jména rodu </a:t>
            </a:r>
            <a:r>
              <a:rPr lang="cs-CZ" sz="2400" dirty="0" smtClean="0"/>
              <a:t>ženského </a:t>
            </a:r>
            <a:r>
              <a:rPr lang="cs-CZ" sz="2400" dirty="0"/>
              <a:t>a jejich vzory, pravopis  koncovek podstatných jmen rodu </a:t>
            </a:r>
            <a:r>
              <a:rPr lang="cs-CZ" sz="2400" dirty="0" smtClean="0"/>
              <a:t>ženského,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     ve vyhledávači www.infoglobe.cz si zadej </a:t>
            </a:r>
            <a:r>
              <a:rPr lang="cs-CZ" sz="2400" dirty="0" smtClean="0"/>
              <a:t>heslo řeka Sázava 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vyhledej </a:t>
            </a:r>
            <a:r>
              <a:rPr lang="cs-CZ" sz="2400" dirty="0"/>
              <a:t>informace – skupinová práce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Podstatná jména rodu ženského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424936" cy="1584176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U mapy jsme vyhledávali okolí Sázavy. Chvíli nám trvalo, než jsme se zorientovali. Eva bloudila až u řeky Moravy. Chybu rychle napravila, ale byla jako bledule. Nyní už cestuje po naší zemi se zavřenýma očima. ( Samozřejmě po mapě 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149080"/>
            <a:ext cx="56160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Podtrhni podstatná jména rodu ženského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Urči u nich vzor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Urči ostatní mluvnické kategorie</a:t>
            </a:r>
          </a:p>
        </p:txBody>
      </p:sp>
    </p:spTree>
    <p:extLst>
      <p:ext uri="{BB962C8B-B14F-4D97-AF65-F5344CB8AC3E}">
        <p14:creationId xmlns:p14="http://schemas.microsoft.com/office/powerpoint/2010/main" val="2308285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Vzory podstatných jmen rodu ženského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415451"/>
              </p:ext>
            </p:extLst>
          </p:nvPr>
        </p:nvGraphicFramePr>
        <p:xfrm>
          <a:off x="971600" y="1628800"/>
          <a:ext cx="7128792" cy="2956560"/>
        </p:xfrm>
        <a:graphic>
          <a:graphicData uri="http://schemas.openxmlformats.org/drawingml/2006/table">
            <a:tbl>
              <a:tblPr firstRow="1">
                <a:tableStyleId>{912C8C85-51F0-491E-9774-3900AFEF0FD7}</a:tableStyleId>
              </a:tblPr>
              <a:tblGrid>
                <a:gridCol w="1782198"/>
                <a:gridCol w="1782198"/>
                <a:gridCol w="1782198"/>
                <a:gridCol w="178219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Žena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Růže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Píseň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7" y="5157192"/>
            <a:ext cx="80867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Židle, husa, konev, radost, bříza, broskev, bytost, </a:t>
            </a:r>
            <a:r>
              <a:rPr lang="cs-CZ" sz="2000" b="1" dirty="0" smtClean="0"/>
              <a:t>tabule</a:t>
            </a:r>
            <a:r>
              <a:rPr lang="cs-CZ" sz="2000" b="1" dirty="0" smtClean="0"/>
              <a:t>, věž, cibule, náves,</a:t>
            </a:r>
          </a:p>
          <a:p>
            <a:r>
              <a:rPr lang="cs-CZ" sz="2000" b="1" dirty="0"/>
              <a:t>l</a:t>
            </a:r>
            <a:r>
              <a:rPr lang="cs-CZ" sz="2000" b="1" dirty="0" smtClean="0"/>
              <a:t>ama</a:t>
            </a:r>
            <a:r>
              <a:rPr lang="cs-CZ" sz="2000" b="1" smtClean="0"/>
              <a:t>, </a:t>
            </a:r>
            <a:r>
              <a:rPr lang="cs-CZ" sz="2000" b="1" smtClean="0"/>
              <a:t>sůl, </a:t>
            </a:r>
            <a:r>
              <a:rPr lang="cs-CZ" sz="2000" b="1" dirty="0" smtClean="0"/>
              <a:t>zásoba, hůl, neděle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3224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Tvoř tyto tvary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991665"/>
              </p:ext>
            </p:extLst>
          </p:nvPr>
        </p:nvGraphicFramePr>
        <p:xfrm>
          <a:off x="1043608" y="2060848"/>
          <a:ext cx="7200801" cy="3870960"/>
        </p:xfrm>
        <a:graphic>
          <a:graphicData uri="http://schemas.openxmlformats.org/drawingml/2006/table">
            <a:tbl>
              <a:tblPr bandRow="1">
                <a:tableStyleId>{08FB837D-C827-4EFA-A057-4D05807E0F7C}</a:tableStyleId>
              </a:tblPr>
              <a:tblGrid>
                <a:gridCol w="2400267"/>
                <a:gridCol w="2400267"/>
                <a:gridCol w="2400267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000" dirty="0" smtClean="0"/>
                        <a:t>Žirafa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p.č.j.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Stodola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7.p.č.mn.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Mrkev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6.p.č.j.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Hůl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1.p.č.mn.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Košile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2.p.č.mn.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Bříza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6.p.č.mn.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663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Podstatná jména rodu ženského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424936" cy="1584176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U mapy jsme vyhledávali okolí Sázavy. Chvíli nám trvalo, než jsme se zorientovali. Eva bloudila až u řeky Moravy. Chybu rychle napravila, ale byla jako bledule. Nyní už cestuje po naší zemi se zavřenýma očima. ( Samozřejmě po mapě 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437112"/>
            <a:ext cx="544238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V textu je přirovnání, vyhledej, </a:t>
            </a:r>
            <a:r>
              <a:rPr lang="cs-CZ" dirty="0" smtClean="0"/>
              <a:t>vysvětli, </a:t>
            </a:r>
            <a:r>
              <a:rPr lang="cs-CZ" dirty="0"/>
              <a:t>co </a:t>
            </a:r>
            <a:r>
              <a:rPr lang="cs-CZ" dirty="0" smtClean="0"/>
              <a:t>znamená.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Další přirovnání: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Mokrý jako …………………………………………………………….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Chytrý jako …………………………………………………………….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Řve jako …………………………………………………………………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91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Sázava - </a:t>
            </a:r>
            <a:r>
              <a:rPr lang="cs-CZ" sz="2400" dirty="0"/>
              <a:t>www.infoglobe.cz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Kde a v jaké nadmořské výšce řeka pramení?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Jak dlouhý je její tok?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Na vrchu Zelená hora stojí kostel sv. Kateřiny?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Popiš město Havlíčkův Brod.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Do jaké řeky a kde se Sázava vlévá?</a:t>
            </a:r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5224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346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Podstatná jména rodu ženského</vt:lpstr>
      <vt:lpstr>Vzory podstatných jmen rodu ženského</vt:lpstr>
      <vt:lpstr>Tvoř tyto tvary</vt:lpstr>
      <vt:lpstr>Podstatná jména rodu ženského</vt:lpstr>
      <vt:lpstr>Sázava - www.infoglobe.cz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19</cp:revision>
  <dcterms:created xsi:type="dcterms:W3CDTF">2011-08-21T15:31:45Z</dcterms:created>
  <dcterms:modified xsi:type="dcterms:W3CDTF">2012-01-04T07:22:18Z</dcterms:modified>
</cp:coreProperties>
</file>