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83" r:id="rId4"/>
    <p:sldId id="284" r:id="rId5"/>
    <p:sldId id="285" r:id="rId6"/>
    <p:sldId id="28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520/822/08e36926a7_41527394_o2.jpg" TargetMode="External"/><Relationship Id="rId3" Type="http://schemas.openxmlformats.org/officeDocument/2006/relationships/hyperlink" Target="http://www.ms-smilovice-reka.ic.cz/obr/article_toulky/kuna_lesni_popis.jpg" TargetMode="External"/><Relationship Id="rId7" Type="http://schemas.openxmlformats.org/officeDocument/2006/relationships/hyperlink" Target="http://www.evropskeselmy.estranky.cz/img/mid/52/kuna-lesni.jpg" TargetMode="External"/><Relationship Id="rId2" Type="http://schemas.openxmlformats.org/officeDocument/2006/relationships/hyperlink" Target="http://www.lovuzdar.sk/userfiles/foto/9905/175870/___big_img_896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abiii.wz.cz/kuna.jpg" TargetMode="External"/><Relationship Id="rId11" Type="http://schemas.openxmlformats.org/officeDocument/2006/relationships/hyperlink" Target="http://www.hyperbydleni.cz/files/clanky/cz/2/2093/bn-2400-4742~pine-martens-posters.jpg" TargetMode="External"/><Relationship Id="rId5" Type="http://schemas.openxmlformats.org/officeDocument/2006/relationships/hyperlink" Target="http://www.ms-smilovice-reka.ic.cz/obr/article_toulky/kuna_porovnani.jpg" TargetMode="External"/><Relationship Id="rId10" Type="http://schemas.openxmlformats.org/officeDocument/2006/relationships/hyperlink" Target="http://www.hyperbydleni.cz/files/clanky-html/cz/2/2093/Jak-snadno-a-rychle-vystehovat-kunu-1-n.jpg" TargetMode="External"/><Relationship Id="rId4" Type="http://schemas.openxmlformats.org/officeDocument/2006/relationships/hyperlink" Target="http://www.ms-smilovice-reka.ic.cz/obr/article_toulky/kuna_skalni_popis.jpg" TargetMode="External"/><Relationship Id="rId9" Type="http://schemas.openxmlformats.org/officeDocument/2006/relationships/hyperlink" Target="http://www.evropskeselmy.estranky.cz/img/mid/49/kuna_skalni_1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hyperlink" Target="http://www.youtube.com/watch?v=5Sz8xaynkqE&amp;list=UUGxRWwduHVNlOiG9SQif-Jw&amp;index=12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2953063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19.8.2012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VY_52_INOVACE_08_kuna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Kuna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lesní a kuna skalní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925960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511" y="2708920"/>
            <a:ext cx="82296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 smtClean="0"/>
              <a:t>JARO64</a:t>
            </a:r>
            <a:r>
              <a:rPr lang="cs-CZ" sz="1200" dirty="0"/>
              <a:t>. </a:t>
            </a:r>
            <a:r>
              <a:rPr lang="cs-CZ" sz="1200" i="1" dirty="0"/>
              <a:t>http://www.lovuzdar.sk</a:t>
            </a:r>
            <a:r>
              <a:rPr lang="cs-CZ" sz="1200" dirty="0"/>
              <a:t> [online]. [cit. 18.2.2013]. Dostupný na WWW: </a:t>
            </a:r>
            <a:r>
              <a:rPr lang="cs-CZ" sz="1200" dirty="0">
                <a:hlinkClick r:id="rId2"/>
              </a:rPr>
              <a:t>http://www.lovuzdar.sk/userfiles/foto/9905/175870/___</a:t>
            </a:r>
            <a:r>
              <a:rPr lang="cs-CZ" sz="1200" dirty="0" smtClean="0">
                <a:hlinkClick r:id="rId2"/>
              </a:rPr>
              <a:t>big_img_8965.jpg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www.ms-smilovice-reka.ic.cz/obr/article_toulky/kuna_lesni_popis.jpg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www.ms-smilovice-reka.ic.cz/obr/article_toulky/kuna_skalni_popis.jpg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5"/>
              </a:rPr>
              <a:t>http://</a:t>
            </a:r>
            <a:r>
              <a:rPr lang="pt-BR" sz="1200" dirty="0" smtClean="0">
                <a:hlinkClick r:id="rId5"/>
              </a:rPr>
              <a:t>www.ms-smilovice-reka.ic.cz/obr/article_toulky/kuna_porovnani.jpg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http://www.gabiii.wz.cz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6"/>
              </a:rPr>
              <a:t>http://</a:t>
            </a:r>
            <a:r>
              <a:rPr lang="pt-BR" sz="1200" dirty="0" smtClean="0">
                <a:hlinkClick r:id="rId6"/>
              </a:rPr>
              <a:t>www.gabiii.wz.cz/kuna.jpg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http://www.evropskeselmy.estranky.cz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7"/>
              </a:rPr>
              <a:t>http://</a:t>
            </a:r>
            <a:r>
              <a:rPr lang="pt-BR" sz="1200" dirty="0" smtClean="0">
                <a:hlinkClick r:id="rId7"/>
              </a:rPr>
              <a:t>www.evropskeselmy.estranky.cz/img/mid/52/kuna-lesni.jpg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 AUTOR NEUVEDEN. </a:t>
            </a:r>
            <a:r>
              <a:rPr lang="pt-BR" sz="1200" i="1" dirty="0"/>
              <a:t>http://oldcrowhair.blog.cz/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8"/>
              </a:rPr>
              <a:t>http://</a:t>
            </a:r>
            <a:r>
              <a:rPr lang="pt-BR" sz="1200" dirty="0" smtClean="0">
                <a:hlinkClick r:id="rId8"/>
              </a:rPr>
              <a:t>nd01.jxs.cz/520/822/08e36926a7_41527394_o2.jpg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http://www.evropskeselmy.estranky.cz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9"/>
              </a:rPr>
              <a:t>http://</a:t>
            </a:r>
            <a:r>
              <a:rPr lang="pt-BR" sz="1200" dirty="0" smtClean="0">
                <a:hlinkClick r:id="rId9"/>
              </a:rPr>
              <a:t>www.evropskeselmy.estranky.cz/img/mid/49/kuna_skalni_1.jpg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http://byt-a-dum.hyperbydleni.cz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10"/>
              </a:rPr>
              <a:t>http://www.hyperbydleni.cz/files/clanky-html/cz/2/2093//</a:t>
            </a:r>
            <a:r>
              <a:rPr lang="pt-BR" sz="1200" dirty="0" smtClean="0">
                <a:hlinkClick r:id="rId10"/>
              </a:rPr>
              <a:t>Jak-snadno-a-rychle-vystehovat-kunu-1-n.jpg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http://byt-a-dum.hyperbydleni.cz</a:t>
            </a:r>
            <a:r>
              <a:rPr lang="pt-BR" sz="1200" dirty="0"/>
              <a:t> [online]. [cit. 18.2.2013]. Dostupný na WWW: </a:t>
            </a:r>
            <a:r>
              <a:rPr lang="pt-BR" sz="1200" dirty="0">
                <a:hlinkClick r:id="rId11"/>
              </a:rPr>
              <a:t>http://</a:t>
            </a:r>
            <a:r>
              <a:rPr lang="pt-BR" sz="1200" dirty="0" smtClean="0">
                <a:hlinkClick r:id="rId11"/>
              </a:rPr>
              <a:t>www.hyperbydleni.cz/files/clanky/cz/2/2093/bn-2400-4742~pine-martens-posters.jpg</a:t>
            </a:r>
            <a:endParaRPr lang="cs-CZ" sz="1200" dirty="0" smtClean="0"/>
          </a:p>
          <a:p>
            <a:r>
              <a:rPr lang="cs-CZ" sz="1200" dirty="0" smtClean="0"/>
              <a:t>11. 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una lesn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776" y="1268760"/>
            <a:ext cx="3435105" cy="5162043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gabiii.wz.cz/ku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11" y="551545"/>
            <a:ext cx="2851309" cy="2989802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Kuna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843808" y="1268760"/>
            <a:ext cx="2592288" cy="1697420"/>
          </a:xfrm>
          <a:prstGeom prst="roundRect">
            <a:avLst>
              <a:gd name="adj" fmla="val 11324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malá  lasicovitá šelmička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478844" y="6178775"/>
            <a:ext cx="5832648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ž</a:t>
            </a:r>
            <a:r>
              <a:rPr lang="cs-CZ" sz="3200" dirty="0" smtClean="0"/>
              <a:t>ije v mírném pásu Evropy a Asie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79812" y="3212976"/>
            <a:ext cx="2520280" cy="158417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aktivní lovec drobných živočichů</a:t>
            </a:r>
            <a:endParaRPr lang="cs-CZ" sz="3200" dirty="0"/>
          </a:p>
        </p:txBody>
      </p:sp>
      <p:pic>
        <p:nvPicPr>
          <p:cNvPr id="1027" name="Picture 3" descr="C:\Users\Marie\AppData\Local\Microsoft\Windows\Temporary Internet Files\Content.IE5\SG4ISUWA\MC9000574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20072" y="260648"/>
            <a:ext cx="1685634" cy="771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2843808" y="5085184"/>
            <a:ext cx="3456384" cy="7873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dlouhá 45-50 cm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6372200" y="1105312"/>
            <a:ext cx="2592288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obyvatel lesa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301336" y="3573016"/>
            <a:ext cx="2254440" cy="213657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často navštěvuje lidská obydlí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9967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Rodinka kuny</a:t>
            </a:r>
            <a:endParaRPr lang="cs-CZ" b="1" dirty="0"/>
          </a:p>
        </p:txBody>
      </p:sp>
      <p:pic>
        <p:nvPicPr>
          <p:cNvPr id="2050" name="Picture 2" descr="http://www.ms-smilovice-reka.ic.cz/obr/article_toulky/kuna_lesni_pop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351446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ms-smilovice-reka.ic.cz/obr/article_toulky/kuna_skalni_pop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357" y="1325513"/>
            <a:ext cx="4492314" cy="2518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ms-smilovice-reka.ic.cz/obr/article_toulky/kuna_porovnan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88" y="4329098"/>
            <a:ext cx="6965291" cy="252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Jak snadno a rychle vyst&amp;ecaron;hovat kunu - foto, Hyperbydleni.cz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003" y="3684526"/>
            <a:ext cx="2113544" cy="3096344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403648" y="3717032"/>
            <a:ext cx="4356970" cy="61206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ČR žijí dva druhy kun: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68271" y="1052736"/>
            <a:ext cx="2670754" cy="57606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Kuna lesní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012160" y="1176418"/>
            <a:ext cx="2736304" cy="57606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Kuna skalní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5993759" y="5917585"/>
            <a:ext cx="2754705" cy="64807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kuní mláďata</a:t>
            </a:r>
            <a:endParaRPr lang="cs-CZ" sz="3200" dirty="0"/>
          </a:p>
        </p:txBody>
      </p:sp>
      <p:pic>
        <p:nvPicPr>
          <p:cNvPr id="2055" name="Picture 7" descr="C:\Users\Marie\AppData\Local\Microsoft\Windows\Temporary Internet Files\Content.IE5\SG4ISUWA\MC9000574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38067" y="404664"/>
            <a:ext cx="1654445" cy="771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7"/>
          </p:cNvPr>
          <p:cNvSpPr/>
          <p:nvPr/>
        </p:nvSpPr>
        <p:spPr>
          <a:xfrm>
            <a:off x="7178194" y="1809045"/>
            <a:ext cx="1885353" cy="175432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/>
              <a:t>http://www.youtube.com/watch?v=5Sz8xaynkqE&amp;list=UUGxRWwduHVNlOiG9SQif-Jw&amp;index=12</a:t>
            </a:r>
          </a:p>
        </p:txBody>
      </p:sp>
    </p:spTree>
    <p:extLst>
      <p:ext uri="{BB962C8B-B14F-4D97-AF65-F5344CB8AC3E}">
        <p14:creationId xmlns:p14="http://schemas.microsoft.com/office/powerpoint/2010/main" val="259762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 descr="http://www.evropskeselmy.estranky.cz/img/mid/49/kuna_skalni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216" y="138589"/>
            <a:ext cx="2732133" cy="274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174" y="225132"/>
            <a:ext cx="8229600" cy="940966"/>
          </a:xfrm>
        </p:spPr>
        <p:txBody>
          <a:bodyPr>
            <a:normAutofit/>
          </a:bodyPr>
          <a:lstStyle/>
          <a:p>
            <a:r>
              <a:rPr lang="cs-CZ" b="1" dirty="0" smtClean="0"/>
              <a:t>Život kuny</a:t>
            </a:r>
            <a:endParaRPr lang="cs-CZ" b="1" dirty="0"/>
          </a:p>
        </p:txBody>
      </p:sp>
      <p:pic>
        <p:nvPicPr>
          <p:cNvPr id="3076" name="Picture 4" descr="http://www.evropskeselmy.estranky.cz/img/mid/52/kuna-lesn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174" y="296640"/>
            <a:ext cx="2644676" cy="198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kuna skal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53136"/>
            <a:ext cx="3048000" cy="199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Jak snadno a rychle vyst&amp;ecaron;hovat kunu, fotk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506" y="4800000"/>
            <a:ext cx="3401997" cy="187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755576" y="2056064"/>
            <a:ext cx="3807754" cy="23042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Kuna lesní žije v lese, obratně šplhá po stromech, dělá si hnízda v dutinách.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4711691" y="2521029"/>
            <a:ext cx="4033811" cy="20849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Kuna skalní žije blízko lidských obydlí, ve stodolách, na půdách, starých stavbách. 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025850" y="4800000"/>
            <a:ext cx="2770286" cy="205800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Většinu času tráví sháněním potravy</a:t>
            </a:r>
            <a:endParaRPr lang="cs-CZ" sz="3200" dirty="0"/>
          </a:p>
        </p:txBody>
      </p:sp>
      <p:pic>
        <p:nvPicPr>
          <p:cNvPr id="3083" name="Picture 11" descr="C:\Users\Marie\AppData\Local\Microsoft\Windows\Temporary Internet Files\Content.IE5\SG4ISUWA\MC9000574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560" y="1124744"/>
            <a:ext cx="1711757" cy="771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22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3311" y="1052736"/>
            <a:ext cx="8229600" cy="331236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Kuna je šelma ___________.  Je to aktivní ______ drobných živočichů. V jídelníčku kuny se objevují i různé ______. Kuna ______ žije v lese a  hledá si hnízda v ________ stromů . Kuna _______ vyhledává lidská obydlí. Žije na _______, ve _________ nebo starých ruinách.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6588224" y="5877272"/>
            <a:ext cx="17544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lasicovitá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66800" y="5012784"/>
            <a:ext cx="954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lesní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5012787"/>
            <a:ext cx="16530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dutinách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1180" y="5977624"/>
            <a:ext cx="1052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lovec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5977624"/>
            <a:ext cx="1114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plody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5012785"/>
            <a:ext cx="1126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skalní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62218" y="5876639"/>
            <a:ext cx="1420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půdách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5012786"/>
            <a:ext cx="1804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stodolách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arie\AppData\Local\Microsoft\Windows\Temporary Internet Files\Content.IE5\54HKNEZ1\MC9003598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82431" y="4398913"/>
            <a:ext cx="1760412" cy="105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Marie\AppData\Local\Microsoft\Windows\Temporary Internet Files\Content.IE5\54HKNEZ1\MC9003598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98176" y="5050204"/>
            <a:ext cx="1760412" cy="105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Marie\AppData\Local\Microsoft\Windows\Temporary Internet Files\Content.IE5\54HKNEZ1\MC9003598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03110" y="5482886"/>
            <a:ext cx="1760412" cy="105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25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07407E-6 C -0.00504 -0.00949 -0.01077 -0.0206 -0.01302 -0.03194 C -0.01545 -0.04329 -0.01615 -0.05347 -0.01945 -0.06412 C -0.02136 -0.08773 -0.02674 -0.1169 -0.01615 -0.13727 C -0.01216 -0.15903 -0.01754 -0.13241 -0.01129 -0.15486 C -0.00955 -0.16111 -0.0099 -0.16805 -0.00816 -0.17407 C -0.00591 -0.18148 2.5E-6 -0.1868 0.00486 -0.1912 C 0.01146 -0.20463 0.02343 -0.20671 0.03385 -0.2125 C 0.03784 -0.21481 0.04114 -0.21921 0.04514 -0.22153 C 0.0526 -0.22546 0.06319 -0.23079 0.071 -0.23403 C 0.07257 -0.23542 0.07448 -0.23657 0.07569 -0.23842 C 0.0783 -0.24236 0.08229 -0.25162 0.08229 -0.25162 C 0.08611 -0.26713 0.08385 -0.26018 0.08871 -0.27292 C 0.09045 -0.28217 0.09236 -0.28981 0.09514 -0.29884 C 0.09427 -0.32245 0.09809 -0.37222 0.07413 -0.38241 C 0.06666 -0.38912 0.05712 -0.39305 0.04826 -0.39537 C 0.0342 -0.40694 0.04687 -0.39838 0.02899 -0.40393 C 0.01927 -0.40694 0.01302 -0.41018 0.00312 -0.4125 C -0.02309 -0.41852 -0.04792 -0.42893 -0.07448 -0.43194 C -0.08646 -0.43542 -0.09723 -0.43704 -0.10973 -0.43866 C -0.16354 -0.4375 -0.21077 -0.4338 -0.26302 -0.43009 C -0.31598 -0.41713 -0.37917 -0.43866 -0.43403 -0.44282 C -0.46302 -0.44792 -0.45 -0.44583 -0.47257 -0.44907 C -0.51146 -0.46412 -0.45677 -0.44398 -0.49514 -0.45555 C -0.51493 -0.4618 -0.53629 -0.47685 -0.55486 -0.48819 C -0.56945 -0.49676 -0.58108 -0.51319 -0.59514 -0.52222 C -0.60434 -0.53449 -0.61788 -0.54745 -0.62431 -0.56319 C -0.63282 -0.5838 -0.64063 -0.6044 -0.6533 -0.6213 C -0.65625 -0.6294 -0.66077 -0.63426 -0.66302 -0.64259 C -0.66493 -0.6588 -0.66372 -0.65255 -0.66771 -0.66852 C -0.66823 -0.6706 -0.66945 -0.675 -0.66945 -0.675 C -0.6691 -0.69167 -0.67188 -0.77454 -0.65174 -0.79329 C -0.64028 -0.81574 -0.61511 -0.8169 -0.59688 -0.8213 C -0.58663 -0.8206 -0.57639 -0.8206 -0.56615 -0.81898 C -0.56129 -0.81829 -0.55643 -0.81435 -0.55174 -0.8125 C -0.5408 -0.8081 -0.5283 -0.80509 -0.51771 -0.79977 C -0.50938 -0.7956 -0.5007 -0.79329 -0.49202 -0.79097 C -0.48646 -0.78958 -0.47587 -0.78472 -0.47587 -0.78472 C -0.4691 -0.7787 -0.46233 -0.77801 -0.45486 -0.77384 C -0.44219 -0.7669 -0.42917 -0.76227 -0.41615 -0.75671 C -0.40677 -0.74699 -0.41198 -0.75231 -0.4 -0.74167 C -0.39202 -0.73449 -0.39792 -0.7368 -0.39202 -0.7287 C -0.3842 -0.71829 -0.37379 -0.70764 -0.36302 -0.70301 C -0.35816 -0.69884 -0.354 -0.69676 -0.34844 -0.69421 C -0.34636 -0.69514 -0.34375 -0.69467 -0.34202 -0.69653 C -0.34063 -0.69792 -0.3415 -0.70139 -0.34028 -0.70301 C -0.33507 -0.70995 -0.33559 -0.70139 -0.33559 -0.70717 " pathEditMode="relative" ptsTypes="ffff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44444E-6 C 0.01632 0.00162 0.02778 0.00601 0.0434 0.00856 C 0.05764 0.01805 0.07482 0.0199 0.09028 0.02152 C 0.11545 0.02777 0.10191 0.02546 0.13055 0.028 C 0.15781 0.0368 0.17396 0.01875 0.19826 0.01088 C 0.20469 0.00648 0.21146 0.00509 0.21771 4.44444E-6 C 0.221 -0.00255 0.22725 -0.00857 0.22725 -0.00834 C 0.2316 -0.0169 0.23698 -0.02084 0.24184 -0.02801 C 0.24739 -0.03635 0.24878 -0.04468 0.25312 -0.05371 C 0.25486 -0.06366 0.2585 -0.07338 0.26285 -0.08172 C 0.26823 -0.11112 0.26857 -0.14815 0.2434 -0.15903 C 0.23646 -0.16829 0.22916 -0.17616 0.22083 -0.18264 C 0.21128 -0.20186 0.20312 -0.22176 0.1967 -0.24306 C 0.19548 -0.25139 0.19375 -0.25857 0.19184 -0.26667 C 0.19253 -0.28936 0.18715 -0.32755 0.20955 -0.3375 C 0.21267 -0.33889 0.21597 -0.33912 0.21927 -0.33982 C 0.28611 -0.33542 0.35104 -0.33866 0.41771 -0.34399 C 0.43264 -0.34838 0.44566 -0.34931 0.46128 -0.35047 C 0.47656 -0.35325 0.48854 -0.35718 0.50312 -0.36135 C 0.50798 -0.36551 0.51267 -0.36644 0.51771 -0.36991 C 0.53177 -0.37917 0.5434 -0.39653 0.55469 -0.41065 C 0.55972 -0.4169 0.5658 -0.42223 0.56927 -0.4301 C 0.57708 -0.44815 0.57222 -0.44167 0.58212 -0.45162 C 0.58316 -0.4544 0.5842 -0.45741 0.58541 -0.46019 C 0.58698 -0.46389 0.58889 -0.46713 0.59028 -0.47084 C 0.59253 -0.47662 0.5967 -0.4882 0.5967 -0.48797 C 0.59809 -0.50463 0.60121 -0.51922 0.60312 -0.53542 C 0.60486 -0.57477 0.60955 -0.61204 0.60312 -0.65162 C 0.60017 -0.66991 0.59757 -0.68727 0.58698 -0.70093 C 0.5835 -0.71065 0.57847 -0.71575 0.57413 -0.72477 C 0.57031 -0.73287 0.56649 -0.74144 0.56128 -0.74838 C 0.55885 -0.75162 0.55555 -0.75371 0.55312 -0.75695 C 0.5467 -0.76528 0.54375 -0.77269 0.53541 -0.77848 C 0.52899 -0.79098 0.53576 -0.77963 0.52725 -0.78912 C 0.52066 -0.79653 0.51493 -0.80625 0.50798 -0.81297 C 0.50555 -0.81528 0.49566 -0.82037 0.4934 -0.82153 C 0.48663 -0.83056 0.47934 -0.83125 0.47083 -0.83658 C 0.45573 -0.84607 0.44288 -0.85278 0.42725 -0.86019 C 0.40729 -0.86991 0.38958 -0.8845 0.36927 -0.89237 C 0.34878 -0.90047 0.33541 -0.90348 0.31441 -0.90741 C 0.30798 -0.90857 0.29514 -0.91181 0.29514 -0.91158 C 0.27899 -0.91112 0.26285 -0.91158 0.2467 -0.90973 C 0.24427 -0.9095 0.24253 -0.90625 0.24028 -0.90533 C 0.23663 -0.90394 0.23281 -0.90394 0.22899 -0.90325 C 0.21111 -0.89098 0.23646 -0.90718 0.21285 -0.89676 C 0.21094 -0.89584 0.20972 -0.89352 0.20798 -0.89237 C 0.20538 -0.89075 0.19896 -0.88912 0.1967 -0.8882 C 0.18594 -0.8838 0.18246 -0.87963 0.17083 -0.87732 C 0.16319 -0.87246 0.1585 -0.87061 0.15 -0.86875 C 0.14166 -0.8632 0.13298 -0.86158 0.12413 -0.85811 C 0.11719 -0.85533 0.1118 -0.85139 0.10469 -0.84931 C 0.1026 -0.84792 0.10052 -0.8463 0.09826 -0.84514 C 0.09618 -0.84422 0.09357 -0.84468 0.09184 -0.84306 C 0.08802 -0.83959 0.08594 -0.83357 0.08212 -0.8301 C 0.08055 -0.82871 0.07882 -0.82709 0.07725 -0.8257 C 0.07361 -0.81875 0.06944 -0.81135 0.06597 -0.80417 C 0.06493 -0.80209 0.06389 -0.79977 0.06285 -0.79769 C 0.0618 -0.79561 0.05955 -0.79144 0.05955 -0.79121 C 0.05469 -0.7713 0.05191 -0.75209 0.05 -0.73102 C 0.04948 -0.72524 0.04913 -0.71945 0.04826 -0.71389 C 0.04757 -0.7095 0.04514 -0.70093 0.04514 -0.7007 C 0.04323 -0.68149 0.04201 -0.66088 0.03541 -0.64306 " pathEditMode="relative" rAng="0" ptsTypes="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69" y="-4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8 -0.04306 C 0.0276 -0.05046 0.02864 -0.05602 0.03351 -0.0625 C 0.03854 -0.07639 0.04618 -0.0875 0.05121 -0.10116 C 0.05434 -0.10949 0.05608 -0.11875 0.05937 -0.12708 C 0.05989 -0.13056 0.06024 -0.13426 0.06094 -0.13773 C 0.0618 -0.14213 0.06406 -0.15069 0.06406 -0.15069 C 0.06736 -0.17986 0.06736 -0.17338 0.06406 -0.21944 C 0.06319 -0.23079 0.06094 -0.2375 0.05451 -0.24306 C 0.05208 -0.25556 0.04375 -0.2625 0.03663 -0.27106 C 0.02153 -0.28912 0.00642 -0.30741 -0.01163 -0.3206 C -0.02031 -0.32708 -0.02326 -0.32639 -0.0342 -0.33356 C -0.04201 -0.33866 -0.05 -0.34213 -0.05851 -0.34421 C -0.06545 -0.34583 -0.07934 -0.34861 -0.07934 -0.34861 C -0.0875 -0.34792 -0.09549 -0.34745 -0.10365 -0.3463 C -0.11424 -0.34468 -0.12396 -0.33681 -0.1342 -0.33356 C -0.14323 -0.32454 -0.15191 -0.31597 -0.15851 -0.30347 C -0.15747 -0.29213 -0.15851 -0.28449 -0.15365 -0.27546 C -0.1474 -0.26366 -0.13906 -0.26134 -0.12934 -0.2581 C -0.10938 -0.25116 -0.09045 -0.24907 -0.06979 -0.24745 C -0.03542 -0.24884 -0.00087 -0.24977 0.03351 -0.25185 C 0.04375 -0.25255 0.05451 -0.25856 0.06406 -0.2625 C 0.09601 -0.27593 0.12986 -0.30556 0.15937 -0.32708 C 0.18698 -0.34722 0.21215 -0.36968 0.23663 -0.39583 C 0.25226 -0.4125 0.23489 -0.39143 0.24809 -0.41088 C 0.25174 -0.4162 0.25937 -0.42593 0.25937 -0.42593 C 0.26042 -0.4287 0.26111 -0.43194 0.2625 -0.43449 C 0.26389 -0.43704 0.26614 -0.43843 0.26736 -0.44097 C 0.2691 -0.44514 0.27292 -0.46528 0.27378 -0.46898 C 0.27517 -0.47454 0.27708 -0.48611 0.27708 -0.48611 C 0.27656 -0.50556 0.28073 -0.56968 0.26736 -0.59583 C 0.2651 -0.61505 0.26024 -0.6206 0.25121 -0.63449 C 0.24948 -0.63727 0.24844 -0.64097 0.24635 -0.64306 C 0.24253 -0.64676 0.23802 -0.65 0.23351 -0.65185 C 0.22864 -0.65393 0.21892 -0.6581 0.21892 -0.6581 C 0.21354 -0.66296 0.20816 -0.66273 0.20278 -0.6669 C 0.19948 -0.66944 0.19635 -0.67268 0.19323 -0.67546 C 0.18871 -0.67963 0.17708 -0.67963 0.17708 -0.67963 C 0.16319 -0.68727 0.14983 -0.69653 0.13507 -0.70116 C 0.12812 -0.70324 0.12101 -0.7037 0.11406 -0.70556 C 0.10382 -0.70486 0.0934 -0.70718 0.08351 -0.70347 C 0.07917 -0.70185 0.07378 -0.69051 0.07378 -0.69051 C 0.07014 -0.67523 0.075 -0.69398 0.06892 -0.67546 C 0.06632 -0.66736 0.0658 -0.6581 0.06406 -0.64954 C 0.06406 -0.64815 0.06371 -0.6206 0.06736 -0.61088 C 0.06823 -0.60856 0.06892 -0.60579 0.07066 -0.6044 C 0.07344 -0.60208 0.08021 -0.60023 0.08021 -0.60023 C 0.08177 -0.59884 0.08507 -0.59583 0.08507 -0.59583 " pathEditMode="relative" ptsTypes="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6 C 0.00122 0.01227 0.00174 0.02454 0.00313 0.03658 C 0.00434 0.04653 0.00695 0.05625 0.00799 0.06667 C 0.00747 0.08311 0.00781 0.09977 0.00643 0.11621 C 0.00625 0.11875 0.00399 0.12037 0.00313 0.12269 C 0.00174 0.12686 0.00191 0.13172 -1.38889E-6 0.13542 C -0.00868 0.15301 -0.01476 0.15718 -0.03073 0.16135 C -0.05382 0.17338 -0.0783 0.15857 -0.10156 0.15486 C -0.12396 0.14514 -0.14028 0.12986 -0.15816 0.10973 C -0.16771 0.09908 -0.1783 0.08936 -0.18715 0.07755 C -0.18906 0.075 -0.1901 0.0713 -0.19201 0.06875 C -0.19392 0.06621 -0.1967 0.06505 -0.19844 0.0625 C -0.20607 0.05139 -0.21371 0.03774 -0.22101 0.02593 C -0.22448 0.02037 -0.22778 0.01459 -0.23073 0.00857 C -0.23281 0.0044 -0.23715 -0.00416 -0.23715 -0.00393 C -0.23906 -0.01504 -0.24097 -0.02407 -0.24357 -0.03449 C -0.24705 -0.06782 -0.24774 -0.09467 -0.22101 -0.10324 C -0.21163 -0.10162 -0.2026 -0.10069 -0.19357 -0.09676 C -0.18802 -0.09189 -0.18437 -0.08703 -0.18073 -0.07963 C -0.18125 -0.06458 -0.1809 -0.04953 -0.18229 -0.03449 C -0.18403 -0.01597 -0.20278 -0.00092 -0.21458 0.00209 C -0.23663 0.01412 -0.24878 0.00787 -0.27743 0.00649 C -0.29774 0.00232 -0.31406 -0.00162 -0.33385 -0.00856 C -0.35173 -0.01481 -0.36979 -0.03402 -0.38385 -0.04953 C -0.4033 -0.09514 -0.42934 -0.13588 -0.45 -0.18055 C -0.46562 -0.21435 -0.47292 -0.24722 -0.48385 -0.28379 C -0.48663 -0.3125 -0.48871 -0.3412 -0.49201 -0.3699 C -0.49149 -0.39004 -0.49167 -0.41018 -0.49028 -0.43009 C -0.48993 -0.43472 -0.48802 -0.43865 -0.48715 -0.44305 C -0.47917 -0.48726 -0.46319 -0.52338 -0.44201 -0.55902 C -0.42951 -0.57986 -0.40625 -0.6 -0.38715 -0.60856 C -0.38229 -0.61064 -0.37743 -0.61296 -0.37257 -0.61504 C -0.37101 -0.61574 -0.36771 -0.61713 -0.36771 -0.61689 C -0.3592 -0.61643 -0.35052 -0.61666 -0.34201 -0.61504 C -0.33958 -0.61458 -0.33785 -0.6118 -0.33559 -0.61064 C -0.32448 -0.60439 -0.31285 -0.5993 -0.30156 -0.59351 C -0.29253 -0.58889 -0.28316 -0.58773 -0.27413 -0.58287 C -0.25833 -0.57407 -0.24288 -0.56504 -0.22587 -0.56134 C -0.21805 -0.55717 -0.21319 -0.55254 -0.20486 -0.55046 C -0.20052 -0.54768 -0.19548 -0.54652 -0.19201 -0.54189 C -0.18594 -0.53379 -0.18941 -0.53634 -0.18229 -0.53333 C -0.18073 -0.53125 -0.17917 -0.5287 -0.17743 -0.52685 C -0.17378 -0.52291 -0.16614 -0.5162 -0.16614 -0.51597 C -0.15798 -0.50023 -0.1691 -0.52106 -0.15642 -0.50115 C -0.15243 -0.4949 -0.15156 -0.48657 -0.14844 -0.47963 C -0.14444 -0.4706 -0.14062 -0.46319 -0.13715 -0.4537 C -0.13316 -0.44282 -0.13177 -0.42847 -0.12899 -0.41713 C -0.12569 -0.40324 -0.12847 -0.40717 -0.12413 -0.40208 L -0.12899 -0.41504 L -0.12899 -0.4 " pathEditMode="relative" rAng="0" ptsTypes="fffffffffffffffffffffffffffffffffffffffffffffffAAA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01" y="-2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98 -0.02454 C 0.05174 -0.02986 0.06198 -0.03773 0.07309 -0.0419 C 0.08177 -0.0456 0.09271 -0.04838 0.09879 -0.05903 C 0.1099 -0.0787 0.11372 -0.09954 0.11632 -0.12361 C 0.11528 -0.14444 0.11372 -0.17917 0.09879 -0.19236 C 0.09306 -0.20509 0.08716 -0.2125 0.07622 -0.21597 C 0.06615 -0.22292 0.05365 -0.22407 0.04254 -0.22685 C 0.02344 -0.22616 0.00469 -0.22592 -0.01406 -0.22454 C -0.03194 -0.22338 -0.05104 -0.21574 -0.06875 -0.2118 C -0.09774 -0.19861 -0.075 -0.20717 -0.13975 -0.20949 C -0.15746 -0.21505 -0.14948 -0.21296 -0.16388 -0.21597 C -0.17152 -0.22106 -0.18871 -0.22963 -0.19618 -0.2375 C -0.20468 -0.24653 -0.20434 -0.24653 -0.21388 -0.25463 C -0.22326 -0.26273 -0.2342 -0.26967 -0.24305 -0.27847 C -0.25677 -0.29236 -0.26579 -0.31319 -0.27847 -0.32778 C -0.29687 -0.34884 -0.31736 -0.37685 -0.33177 -0.40324 C -0.3467 -0.42986 -0.35538 -0.46458 -0.36388 -0.4956 C -0.36684 -0.50625 -0.36927 -0.51713 -0.37204 -0.52778 C -0.37361 -0.53356 -0.37691 -0.54514 -0.37691 -0.54491 C -0.37743 -0.55162 -0.37777 -0.55787 -0.37847 -0.56435 C -0.37934 -0.57222 -0.3809 -0.58032 -0.38177 -0.58796 C -0.38281 -0.59792 -0.38385 -0.6081 -0.38489 -0.61805 C -0.38541 -0.62315 -0.38645 -0.63356 -0.38645 -0.63356 C -0.38576 -0.65833 -0.38958 -0.68495 -0.38333 -0.70856 C -0.3684 -0.76551 -0.3342 -0.79815 -0.29132 -0.80741 C -0.2375 -0.80486 -0.26093 -0.80903 -0.22048 -0.79884 C -0.21215 -0.79699 -0.19635 -0.78495 -0.19132 -0.78171 C -0.17187 -0.76875 -0.1526 -0.75579 -0.13333 -0.74282 C -0.10902 -0.72639 -0.08941 -0.71782 -0.07204 -0.68704 C -0.06857 -0.67292 -0.06111 -0.65764 -0.05434 -0.64606 C -0.05069 -0.63217 -0.04861 -0.61782 -0.04305 -0.60555 C -0.04149 -0.59583 -0.03854 -0.58866 -0.03645 -0.57963 C -0.0342 -0.56921 -0.03316 -0.56018 -0.02864 -0.55139 C -0.02482 -0.53773 -0.01979 -0.525 -0.01753 -0.51065 C -0.01823 -0.49097 -0.01788 -0.46551 -0.02708 -0.44838 C -0.03281 -0.42477 -0.02361 -0.46042 -0.03194 -0.43542 C -0.03559 -0.42384 -0.0375 -0.41111 -0.03975 -0.39907 C -0.04114 -0.39167 -0.03975 -0.39236 -0.04305 -0.39236 " pathEditMode="relative" rAng="0" ptsTypes="fffffffffffffffffffffffffffffffffffffA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60" y="-39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96296E-6 C -0.00416 0.01713 -0.0019 0.01967 -0.0144 0.02592 C -0.02551 0.0206 -0.02742 0.00625 -0.03228 -0.00648 C -0.0328 -0.01065 -0.0328 -0.01505 -0.03385 -0.01921 C -0.03454 -0.02176 -0.03645 -0.02315 -0.03714 -0.0257 C -0.03975 -0.03519 -0.0394 -0.04607 -0.04183 -0.05579 C -0.04096 -0.06852 -0.04426 -0.0794 -0.03541 -0.08588 C -0.03246 -0.08796 -0.02898 -0.08889 -0.02586 -0.09028 C -0.0243 -0.09097 -0.021 -0.09236 -0.021 -0.09236 C -0.00589 -0.09167 0.00921 -0.0919 0.02414 -0.09028 C 0.03022 -0.08959 0.04202 -0.08588 0.04202 -0.08588 C 0.05921 -0.07685 0.07727 -0.06713 0.09359 -0.05579 C 0.09879 -0.05209 0.10296 -0.04653 0.10817 -0.04306 C 0.1507 -0.01551 0.1974 0.00231 0.24202 0.02153 C 0.27466 0.03565 0.30695 0.05254 0.34029 0.06458 C 0.39567 0.08449 0.45713 0.08727 0.51442 0.09028 C 0.54845 0.08889 0.5823 0.08912 0.61615 0.08611 C 0.63942 0.08403 0.66129 0.06389 0.6823 0.05162 C 0.72379 0.02754 0.76702 0.00879 0.80001 -0.03426 C 0.81129 -0.06435 0.80747 -0.05093 0.81286 -0.07315 C 0.81615 -0.12084 0.81754 -0.1382 0.81459 -0.19792 C 0.81442 -0.20232 0.81234 -0.20625 0.81129 -0.21065 C 0.80782 -0.2257 0.80678 -0.24167 0.80157 -0.25579 C 0.79845 -0.26435 0.79428 -0.27269 0.79202 -0.28171 C 0.77692 -0.34097 0.74289 -0.37546 0.70001 -0.3956 C 0.66407 -0.4125 0.63647 -0.42593 0.59845 -0.43218 C 0.57275 -0.43634 0.54671 -0.43588 0.52102 -0.43866 C 0.50036 -0.44398 0.48265 -0.44236 0.46129 -0.44074 C 0.42692 -0.43449 0.39272 -0.42338 0.35817 -0.41921 C 0.32258 -0.42153 0.28716 -0.4257 0.25157 -0.42801 C 0.22084 -0.43287 0.22848 -0.43264 0.1757 -0.42801 C 0.15713 -0.42639 0.13543 -0.4088 0.11615 -0.40417 C 0.10227 -0.39699 0.08734 -0.39329 0.07258 -0.39144 C 0.06303 -0.38681 0.05331 -0.38403 0.04359 -0.38056 C 0.04029 -0.3794 0.03386 -0.37639 0.03386 -0.37639 C 0.02084 -0.3632 0.03456 -0.37523 0.01945 -0.36759 C 0.01772 -0.36667 0.01633 -0.36435 0.01459 -0.36343 C 0.01251 -0.36227 0.01025 -0.36204 0.00817 -0.36134 C -0.0026 -0.35417 0.00365 -0.3588 -0.00971 -0.3463 C -0.01128 -0.34491 -0.0144 -0.3419 -0.0144 -0.3419 C -0.01562 -0.33727 -0.01909 -0.3338 -0.01926 -0.32894 C -0.02048 -0.30232 -0.01944 -0.30718 -0.01614 -0.29236 C -0.01162 -0.27199 -0.017 -0.29537 -0.01284 -0.27523 C -0.01232 -0.27315 -0.01128 -0.26875 -0.01128 -0.26875 L -0.01284 -0.2838 " pathEditMode="relative" ptsTypes="fffffffffffffffffffffffffffffffffffffffffffAA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22222E-6 C -0.00104 -0.00208 -0.00191 -0.00463 -0.00313 -0.00648 C -0.00521 -0.00949 -0.00799 -0.01181 -0.00972 -0.01505 C -0.01075 -0.0169 -0.01075 -0.01945 -0.01129 -0.02153 C -0.01806 -0.03958 -0.0217 -0.05324 -0.02413 -0.07315 C -0.02379 -0.08542 -0.02379 -0.09769 -0.02257 -0.10972 C -0.02222 -0.11296 -0.02031 -0.11528 -0.01927 -0.11829 C -0.01701 -0.12546 -0.01563 -0.13403 -0.01129 -0.13982 C 0.00226 -0.15833 0.02014 -0.17037 0.03871 -0.17847 C 0.04028 -0.17778 0.04236 -0.17801 0.04358 -0.17639 C 0.04949 -0.16852 0.04271 -0.14468 0.04028 -0.13542 C 0.03958 -0.13333 0.03993 -0.13056 0.03871 -0.12894 C 0.03767 -0.12755 0.02726 -0.11898 0.02396 -0.1162 C 0.02257 -0.11482 0.02101 -0.1132 0.01927 -0.11181 C 0.01788 -0.11042 0.01441 -0.10741 0.01441 -0.10741 C -0.02535 -0.11227 -0.03333 -0.11412 -0.06771 -0.13542 C -0.07726 -0.14144 -0.0875 -0.1456 -0.0967 -0.15278 C -0.1059 -0.15995 -0.12413 -0.17407 -0.12413 -0.17407 C -0.13524 -0.1912 -0.14844 -0.20486 -0.15972 -0.22153 C -0.18542 -0.2588 -0.20521 -0.29306 -0.22587 -0.33542 C -0.23889 -0.36204 -0.24601 -0.39884 -0.24844 -0.43009 C -0.24948 -0.44445 -0.25156 -0.47315 -0.25156 -0.47315 C -0.25087 -0.50394 -0.25521 -0.53611 -0.24844 -0.56551 C -0.23767 -0.61273 -0.21302 -0.67292 -0.18715 -0.70741 C -0.17292 -0.72639 -0.14844 -0.73773 -0.12899 -0.7419 C -0.11997 -0.74375 -0.11076 -0.74491 -0.10156 -0.7463 C -0.09722 -0.74699 -0.08872 -0.74838 -0.08872 -0.74838 C -0.07639 -0.74769 -0.06389 -0.74815 -0.05156 -0.7463 C -0.03733 -0.74421 -0.02552 -0.7257 -0.01788 -0.71181 C -0.01389 -0.69676 -0.00764 -0.68449 -0.00486 -0.66875 C -0.00417 -0.66458 -0.00399 -0.65995 -0.00313 -0.65579 C -0.00225 -0.65139 -3.88889E-6 -0.64306 -3.88889E-6 -0.64306 C -0.00052 -0.63079 -0.0007 -0.61875 -0.00156 -0.60648 C -0.00225 -0.59884 -0.00504 -0.59213 -0.00642 -0.58495 C -0.01146 -0.55718 -0.02448 -0.53056 -0.04028 -0.51181 C -0.05469 -0.49468 -0.04427 -0.50255 -0.05642 -0.49468 C -0.05747 -0.49259 -0.05799 -0.48958 -0.05972 -0.4882 C -0.0625 -0.48588 -0.06927 -0.4838 -0.06927 -0.4838 C -0.0842 -0.46806 -0.10243 -0.46273 -0.12101 -0.4581 C -0.13247 -0.45023 -0.12361 -0.45486 -0.14184 -0.45162 C -0.15677 -0.44884 -0.17049 -0.44491 -0.18542 -0.44306 C -0.19896 -0.43912 -0.21267 -0.43357 -0.22587 -0.42801 C -0.22795 -0.42708 -0.23021 -0.42662 -0.23229 -0.4257 C -0.23542 -0.42431 -0.24184 -0.42153 -0.24184 -0.42153 C -0.25695 -0.40787 -0.28594 -0.40926 -0.30313 -0.40648 C -0.31476 -0.40162 -0.32674 -0.39815 -0.33872 -0.3956 C -0.34844 -0.38935 -0.35903 -0.38935 -0.36927 -0.38495 C -0.37257 -0.38218 -0.3757 -0.37917 -0.37899 -0.37639 C -0.38056 -0.375 -0.38386 -0.37199 -0.38386 -0.37199 C -0.3908 -0.35833 -0.39167 -0.36551 -0.40156 -0.35695 C -0.40313 -0.35556 -0.40451 -0.35324 -0.40642 -0.35278 C -0.41059 -0.35185 -0.41493 -0.35278 -0.41927 -0.35278 " pathEditMode="relative" ptsTypes="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2.59259E-6 C -0.00173 -0.00139 -0.00312 -0.00324 -0.00503 -0.00463 C -0.00642 -0.00555 -0.0085 -0.00555 -0.00989 -0.00671 C -0.02933 -0.02338 -0.01597 -0.01666 -0.0276 -0.02152 C -0.03298 -0.0324 -0.03992 -0.03889 -0.04687 -0.04745 C -0.07274 -0.07916 -0.09739 -0.11157 -0.1243 -0.14189 C -0.1302 -0.14838 -0.13628 -0.16551 -0.14027 -0.1743 C -0.15746 -0.21226 -0.13958 -0.16782 -0.16458 -0.23217 C -0.18819 -0.29305 -0.20815 -0.35694 -0.221 -0.42361 C -0.22239 -0.44166 -0.2243 -0.45949 -0.22586 -0.47731 C -0.22482 -0.50254 -0.22499 -0.52777 -0.22256 -0.55277 C -0.22169 -0.5618 -0.21822 -0.5699 -0.21614 -0.57847 C -0.21041 -0.60139 -0.20538 -0.625 -0.19513 -0.64514 C -0.19183 -0.66088 -0.18784 -0.67662 -0.17742 -0.68611 C -0.17413 -0.6949 -0.16753 -0.70416 -0.16128 -0.70972 C -0.1427 -0.7081 -0.1368 -0.70601 -0.121 -0.69884 C -0.1151 -0.69328 -0.10815 -0.68912 -0.10329 -0.68171 C -0.10069 -0.67777 -0.09687 -0.66875 -0.09687 -0.66875 C -0.0934 -0.65139 -0.09739 -0.66828 -0.09201 -0.6537 C -0.08906 -0.64583 -0.08801 -0.63611 -0.08558 -0.62801 C -0.08437 -0.6162 -0.0835 -0.60486 -0.08072 -0.59351 C -0.07847 -0.57453 -0.08003 -0.58287 -0.07586 -0.56551 C -0.07534 -0.56342 -0.0743 -0.55926 -0.0743 -0.55926 C -0.07135 -0.53402 -0.0677 -0.50995 -0.04687 -0.50324 C -0.03333 -0.50463 -0.01423 -0.50509 -0.00173 -0.51389 C 0.00539 -0.51851 0.00851 -0.5243 0.01598 -0.52685 C 0.02084 -0.53333 0.02206 -0.53564 0.029 -0.53981 C 0.03577 -0.54375 0.05001 -0.55046 0.05001 -0.55046 C 0.07431 -0.58287 0.10174 -0.59838 0.13542 -0.60208 C 0.21546 -0.59953 0.17605 -0.60324 0.23056 -0.5956 C 0.23594 -0.5949 0.24133 -0.59421 0.24671 -0.59351 C 0.25591 -0.59236 0.27414 -0.58935 0.27414 -0.58935 C 0.29896 -0.58171 0.33994 -0.575 0.35626 -0.54398 C 0.36146 -0.53449 0.36754 -0.52338 0.36928 -0.5118 C 0.37049 -0.50324 0.37067 -0.49444 0.3724 -0.48611 C 0.37362 -0.48171 0.37466 -0.47754 0.3757 -0.47314 C 0.37622 -0.47129 0.37744 -0.46666 0.37744 -0.46666 C 0.37917 -0.4449 0.38386 -0.41944 0.37396 -0.4 C 0.36581 -0.36597 0.33577 -0.36481 0.31442 -0.35926 C 0.26164 -0.36041 0.2099 -0.36018 0.15799 -0.37222 C 0.12692 -0.37916 0.09792 -0.39583 0.06615 -0.4 C 0.04775 -0.4074 0.02883 -0.41203 0.00973 -0.41504 C -0.01128 -0.42222 -0.03176 -0.43009 -0.05329 -0.43449 C -0.07517 -0.43171 -0.09253 -0.42801 -0.10329 -0.4 C -0.10416 -0.39444 -0.10642 -0.38889 -0.10642 -0.38287 C -0.10642 -0.3706 -0.10659 -0.35833 -0.10485 -0.34629 C -0.10399 -0.34004 -0.10051 -0.33472 -0.09843 -0.32893 C -0.0927 -0.31342 -0.09218 -0.2993 -0.08229 -0.28611 C -0.07881 -0.27152 -0.06718 -0.26064 -0.05642 -0.25601 C -0.05156 -0.25162 -0.04687 -0.24953 -0.04201 -0.24514 C -0.03506 -0.24583 -0.02794 -0.24722 -0.021 -0.24722 C -0.00954 -0.24722 0.00035 -0.24305 0.01129 -0.24305 " pathEditMode="relative" ptsTypes="fff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000"/>
                            </p:stCondLst>
                            <p:childTnLst>
                              <p:par>
                                <p:cTn id="8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000"/>
                            </p:stCondLst>
                            <p:childTnLst>
                              <p:par>
                                <p:cTn id="10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1016</TotalTime>
  <Words>484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Kuna</vt:lpstr>
      <vt:lpstr>Rodinka kuny</vt:lpstr>
      <vt:lpstr>Život kuny</vt:lpstr>
      <vt:lpstr>Doplň text: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87</cp:revision>
  <dcterms:created xsi:type="dcterms:W3CDTF">2013-02-10T09:33:26Z</dcterms:created>
  <dcterms:modified xsi:type="dcterms:W3CDTF">2013-02-19T15:19:22Z</dcterms:modified>
</cp:coreProperties>
</file>