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VY_12_INOVACE_20_ Souvětí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Souvětí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VY_12_INOVACE_20_ Souvětí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Souvětí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851846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žákům  5. ročníku.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pro společnou práci s učitelem u </a:t>
            </a:r>
            <a:r>
              <a:rPr lang="cs-CZ" sz="2400" dirty="0" smtClean="0"/>
              <a:t>tabule, jeden list je vhodný pro samostatnou práci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Prezentace na interaktivní tabuli.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Pomůcky: interaktivní pero, fixy na interaktivní </a:t>
            </a:r>
            <a:r>
              <a:rPr lang="cs-CZ" sz="2400" dirty="0" smtClean="0"/>
              <a:t>tabuli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Inovace: interaktivní způsob učení, získání informací </a:t>
            </a:r>
          </a:p>
          <a:p>
            <a:pPr marL="0" indent="0">
              <a:buNone/>
            </a:pPr>
            <a:r>
              <a:rPr lang="cs-CZ" sz="2400" dirty="0"/>
              <a:t>     o </a:t>
            </a:r>
            <a:r>
              <a:rPr lang="cs-CZ" sz="2400" dirty="0" smtClean="0"/>
              <a:t>správném psaní souvětí, informace o reklamě – mediální </a:t>
            </a:r>
            <a:br>
              <a:rPr lang="cs-CZ" sz="2400" dirty="0" smtClean="0"/>
            </a:br>
            <a:r>
              <a:rPr lang="cs-CZ" sz="2400" dirty="0" smtClean="0"/>
              <a:t>     výchova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Metodické pokyny</a:t>
            </a:r>
            <a:r>
              <a:rPr lang="cs-CZ" sz="2400" dirty="0" smtClean="0"/>
              <a:t>: společně zopakujme, co je souvětí, užij vhodné spojovací výrazy, doplň, utvoř souvětí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Souvětí – doplň vhodné spojovací výrazy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Dal kamarádům znamení, ______ na něho počkali.</a:t>
            </a:r>
          </a:p>
          <a:p>
            <a:pPr marL="0" indent="0">
              <a:buNone/>
            </a:pPr>
            <a:r>
              <a:rPr lang="cs-CZ" sz="2400" dirty="0" smtClean="0"/>
              <a:t>Bojím se, _____ jsem u zkoušky neobstál.</a:t>
            </a:r>
          </a:p>
          <a:p>
            <a:pPr marL="0" indent="0">
              <a:buNone/>
            </a:pPr>
            <a:r>
              <a:rPr lang="cs-CZ" sz="2400" dirty="0" smtClean="0"/>
              <a:t>Všichni se zastavili, _____ se rozhlédli po krajině.</a:t>
            </a:r>
          </a:p>
          <a:p>
            <a:pPr marL="0" indent="0">
              <a:buNone/>
            </a:pPr>
            <a:r>
              <a:rPr lang="cs-CZ" sz="2400" dirty="0" smtClean="0"/>
              <a:t>V rádiu oznamovali, ____ se blíží silný vítr.</a:t>
            </a:r>
          </a:p>
          <a:p>
            <a:pPr marL="0" indent="0">
              <a:buNone/>
            </a:pPr>
            <a:r>
              <a:rPr lang="cs-CZ" sz="2400" dirty="0" smtClean="0"/>
              <a:t>Navštívila nás babička,________ bratr měl svátek.</a:t>
            </a:r>
          </a:p>
          <a:p>
            <a:pPr marL="0" indent="0">
              <a:buNone/>
            </a:pPr>
            <a:r>
              <a:rPr lang="cs-CZ" sz="2400" dirty="0" smtClean="0"/>
              <a:t>Auto zastavilo na místě, ________ bylo nebezpečné.</a:t>
            </a:r>
          </a:p>
          <a:p>
            <a:pPr marL="0" indent="0">
              <a:buNone/>
            </a:pPr>
            <a:r>
              <a:rPr lang="cs-CZ" sz="2400" dirty="0" smtClean="0"/>
              <a:t>Počítej do deseti, _______ se schovám.</a:t>
            </a:r>
          </a:p>
          <a:p>
            <a:pPr marL="0" indent="0">
              <a:buNone/>
            </a:pPr>
            <a:r>
              <a:rPr lang="cs-CZ" sz="2400" dirty="0" smtClean="0"/>
              <a:t>_______ se omluvíš spolužákovi, budeš se moci soutěže také zúčastnit. </a:t>
            </a:r>
          </a:p>
          <a:p>
            <a:pPr marL="0" indent="0">
              <a:buNone/>
            </a:pPr>
            <a:r>
              <a:rPr lang="cs-CZ" sz="2400" dirty="0" smtClean="0"/>
              <a:t>Žákyně cvičily sestavu  s kuželi ______ potom tančily.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498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2800" b="1" u="sng" dirty="0" smtClean="0"/>
              <a:t>Reklamní slogan </a:t>
            </a:r>
            <a:r>
              <a:rPr lang="cs-CZ" sz="2800" b="1" dirty="0" smtClean="0"/>
              <a:t>– pomocí souvětí utvoř reklamní slogan na věci denní potřeby(na mýdlo, šampon, žvýkačky, nádobí, pračky, sušenky, pastelky, oplatky…..)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_______________dosáhnete, že ________________ .</a:t>
            </a:r>
          </a:p>
          <a:p>
            <a:pPr marL="0" indent="0">
              <a:buNone/>
            </a:pPr>
            <a:r>
              <a:rPr lang="cs-CZ" sz="2800" dirty="0" smtClean="0"/>
              <a:t>_______________chutnají, protože______________ .</a:t>
            </a:r>
          </a:p>
          <a:p>
            <a:pPr marL="0" indent="0">
              <a:buNone/>
            </a:pPr>
            <a:r>
              <a:rPr lang="cs-CZ" sz="2800" dirty="0" smtClean="0"/>
              <a:t>_____________jsou oblíbené, neboť _____________ .</a:t>
            </a:r>
          </a:p>
          <a:p>
            <a:pPr marL="0" indent="0">
              <a:buNone/>
            </a:pPr>
            <a:r>
              <a:rPr lang="cs-CZ" sz="2800" dirty="0" smtClean="0"/>
              <a:t>______________způsobí, že ____________________.</a:t>
            </a:r>
          </a:p>
          <a:p>
            <a:pPr marL="0" indent="0">
              <a:buNone/>
            </a:pPr>
            <a:r>
              <a:rPr lang="cs-CZ" sz="2800" dirty="0" smtClean="0"/>
              <a:t>_____________nezklame ani ___________________ .</a:t>
            </a:r>
          </a:p>
          <a:p>
            <a:pPr marL="0" indent="0">
              <a:buNone/>
            </a:pPr>
            <a:r>
              <a:rPr lang="cs-CZ" sz="2800" dirty="0" smtClean="0"/>
              <a:t>_______________osvěží, protože ________________ .</a:t>
            </a:r>
          </a:p>
          <a:p>
            <a:pPr marL="0" indent="0">
              <a:buNone/>
            </a:pPr>
            <a:r>
              <a:rPr lang="cs-CZ" sz="2800" dirty="0" smtClean="0"/>
              <a:t>______________pomůže, aby ___________________.</a:t>
            </a:r>
          </a:p>
          <a:p>
            <a:pPr marL="0" indent="0">
              <a:buNone/>
            </a:pPr>
            <a:r>
              <a:rPr lang="cs-CZ" sz="2800" dirty="0" smtClean="0"/>
              <a:t>_____________neodoláte, protože _______________ 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023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Doplň chybějící čárky do souvětí.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427707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Tatínek oznámil dětem že v sobotu pojedou na výlet. Zuzka i Petr se moc těšili protože už dlouho nikde s rodiči nebyli. O prázdninách se byli podívat na Karlštejně ale tam se jim pokazilo počasí.  Než se stihli vrátit k autu všichni tenkrát úplně promokli.</a:t>
            </a:r>
          </a:p>
          <a:p>
            <a:pPr marL="0" indent="0">
              <a:buNone/>
            </a:pPr>
            <a:r>
              <a:rPr lang="cs-CZ" sz="2400" dirty="0" smtClean="0"/>
              <a:t>Teď to vypadalo že </a:t>
            </a:r>
            <a:r>
              <a:rPr lang="cs-CZ" sz="2400" smtClean="0"/>
              <a:t>nic </a:t>
            </a:r>
            <a:r>
              <a:rPr lang="cs-CZ" sz="2400" smtClean="0"/>
              <a:t>takového </a:t>
            </a:r>
            <a:r>
              <a:rPr lang="cs-CZ" sz="2400" dirty="0" smtClean="0"/>
              <a:t>nehrozí protože už týden bylo slunečno.  Když v sobotu celá rodina usedla do auta bylo opravdu překrásně. Rodiče se domluvili že nejprve pojedou  na Orlík tam se i naobědvají a potom pojedou  na Zvíkov.  Až se budou vracet domů zastaví se někde u koupaliště aby se osvěžili v chladivé vodě. Tento plán se oběma dětem moc líbil a rodinný výlet si všichni opravdu užili.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402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Doplň chybějící čárky do souvětí. Řešení.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427707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Tatínek oznámil dětem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že v sobotu pojedou na výlet. Zuzka i Petr se moc těšili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protože už dlouho nikde s rodiči nebyli. O prázdninách se byli podívat na Karlštejně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ale tam se jim pokazilo počasí.  Než se stihli vrátit k autu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všichni tenkrát úplně promokli.</a:t>
            </a:r>
          </a:p>
          <a:p>
            <a:pPr marL="0" indent="0">
              <a:buNone/>
            </a:pPr>
            <a:r>
              <a:rPr lang="cs-CZ" sz="2400" dirty="0" smtClean="0"/>
              <a:t>Teď to vypadalo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že nic </a:t>
            </a:r>
            <a:r>
              <a:rPr lang="cs-CZ" sz="2400" dirty="0" smtClean="0"/>
              <a:t>takového </a:t>
            </a:r>
            <a:r>
              <a:rPr lang="cs-CZ" sz="2400" dirty="0" smtClean="0"/>
              <a:t>nehrozí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protože už týden bylo slunečno.  Když v sobotu celá rodina usedla do auta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bylo opravdu překrásně. Rodiče se domluvili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že nejprve pojedou na Orlík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tam se i naobědvají a potom pojedou  na Zvíkov. Až se budou vracet domů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zastaví se někde u koupaliště</a:t>
            </a:r>
            <a:r>
              <a:rPr lang="cs-CZ" sz="2400" dirty="0" smtClean="0">
                <a:solidFill>
                  <a:srgbClr val="FF0000"/>
                </a:solidFill>
              </a:rPr>
              <a:t>,</a:t>
            </a:r>
            <a:r>
              <a:rPr lang="cs-CZ" sz="2400" dirty="0" smtClean="0"/>
              <a:t> aby se osvěžili v chladivé vodě. Tento plán se oběma dětem moc líbil a rodinný výlet si všichni opravdu užili.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842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526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Souvětí – doplň vhodné spojovací výrazy</vt:lpstr>
      <vt:lpstr>Reklamní slogan – pomocí souvětí utvoř reklamní slogan na věci denní potřeby(na mýdlo, šampon, žvýkačky, nádobí, pračky, sušenky, pastelky, oplatky…..)</vt:lpstr>
      <vt:lpstr>Doplň chybějící čárky do souvětí.</vt:lpstr>
      <vt:lpstr>Doplň chybějící čárky do souvětí. Řešení.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17</cp:revision>
  <dcterms:created xsi:type="dcterms:W3CDTF">2011-08-21T15:31:45Z</dcterms:created>
  <dcterms:modified xsi:type="dcterms:W3CDTF">2012-01-21T10:24:39Z</dcterms:modified>
</cp:coreProperties>
</file>