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VY_12_INOVACE_21_Vyjmenovaná </a:t>
          </a:r>
          <a:r>
            <a:rPr lang="cs-CZ" dirty="0" smtClean="0"/>
            <a:t>slova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VY_12_INOVACE_21_Vyjmenovaná </a:t>
          </a:r>
          <a:r>
            <a:rPr lang="cs-CZ" sz="1800" kern="1200" dirty="0" smtClean="0"/>
            <a:t>slova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87622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</a:t>
            </a:r>
            <a:r>
              <a:rPr lang="cs-CZ" sz="2400" dirty="0" smtClean="0"/>
              <a:t>, možno využít i </a:t>
            </a:r>
            <a:r>
              <a:rPr lang="cs-CZ" sz="2400" dirty="0"/>
              <a:t>pro samostatnou práci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</a:t>
            </a:r>
            <a:r>
              <a:rPr lang="cs-CZ" sz="2400" dirty="0" smtClean="0"/>
              <a:t>dalším využití vyjmenovaných slov, televizní program -    </a:t>
            </a:r>
            <a:br>
              <a:rPr lang="cs-CZ" sz="2400" dirty="0" smtClean="0"/>
            </a:br>
            <a:r>
              <a:rPr lang="cs-CZ" sz="2400" dirty="0" smtClean="0"/>
              <a:t>     mediální výchova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společně </a:t>
            </a:r>
            <a:r>
              <a:rPr lang="cs-CZ" sz="2400" dirty="0" smtClean="0"/>
              <a:t>zopakujme</a:t>
            </a:r>
            <a:r>
              <a:rPr lang="cs-CZ" sz="2400" dirty="0"/>
              <a:t> </a:t>
            </a:r>
            <a:r>
              <a:rPr lang="cs-CZ" sz="2400" dirty="0" smtClean="0"/>
              <a:t>řady vyjmenovaných slov, slova souznačná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Vyjmenovaná slova trochu jinak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19256" cy="34849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Ze všech vyjmenovaných a jim příbuzných slov vyber vhodná do následujícího televizního programu </a:t>
            </a:r>
          </a:p>
          <a:p>
            <a:r>
              <a:rPr lang="cs-CZ" sz="2800" dirty="0" smtClean="0"/>
              <a:t>Televize se bude jmenovat tak, jak ty si ji pojmenuješ, ale musíš užít také jen vyjmenovaná nebo příbuzná slova</a:t>
            </a:r>
          </a:p>
          <a:p>
            <a:r>
              <a:rPr lang="cs-CZ" sz="2800" dirty="0" smtClean="0"/>
              <a:t>Přemýšlej, ať je tvůj program, co nejvtipnější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746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Televizní stanice ________________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Televizní program připravuje redaktorka __________________</a:t>
            </a:r>
          </a:p>
          <a:p>
            <a:pPr marL="0" indent="0">
              <a:buNone/>
            </a:pPr>
            <a:r>
              <a:rPr lang="cs-CZ" sz="2400" dirty="0" smtClean="0"/>
              <a:t>6:00 Dobré jitro s redaktorem __________________________</a:t>
            </a:r>
          </a:p>
          <a:p>
            <a:pPr marL="0" indent="0">
              <a:buNone/>
            </a:pPr>
            <a:r>
              <a:rPr lang="cs-CZ" sz="2400" dirty="0" smtClean="0"/>
              <a:t>8:00 Kreslený seriál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9:15 Naučný film pro školy 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11:00 ___________________ soutěže a hry</a:t>
            </a:r>
          </a:p>
          <a:p>
            <a:pPr marL="0" indent="0">
              <a:buNone/>
            </a:pPr>
            <a:r>
              <a:rPr lang="cs-CZ" sz="2400" dirty="0" smtClean="0"/>
              <a:t>13:10 ______________________ dokument  o přírodě</a:t>
            </a:r>
          </a:p>
          <a:p>
            <a:pPr marL="0" indent="0">
              <a:buNone/>
            </a:pPr>
            <a:r>
              <a:rPr lang="cs-CZ" sz="2400" dirty="0" smtClean="0"/>
              <a:t>15:20 ______________________ kreslený seriál (14. díl)</a:t>
            </a:r>
          </a:p>
          <a:p>
            <a:pPr marL="0" indent="0">
              <a:buNone/>
            </a:pPr>
            <a:r>
              <a:rPr lang="cs-CZ" sz="2400" dirty="0" smtClean="0"/>
              <a:t>16:40 Koncert slavného houslisty _______________________</a:t>
            </a:r>
          </a:p>
          <a:p>
            <a:pPr marL="0" indent="0">
              <a:buNone/>
            </a:pPr>
            <a:r>
              <a:rPr lang="cs-CZ" sz="2400" dirty="0" smtClean="0"/>
              <a:t>19:10 Večerníček _______________________</a:t>
            </a:r>
          </a:p>
          <a:p>
            <a:pPr marL="0" indent="0">
              <a:buNone/>
            </a:pPr>
            <a:r>
              <a:rPr lang="cs-CZ" sz="2400" dirty="0" smtClean="0"/>
              <a:t>20:15 ____________________ film pro celou rodinu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3497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Slova souznačná – mezi vyjmenovanými slovy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dirty="0" smtClean="0"/>
              <a:t>Nešetřit, rozhazovat  = 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Nafoukanost, nadutost = 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Chytrý, rychlý, pohotový = 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Čistit, oplachovat = 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Rostlina, květina = 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Uvažovat, dumat = 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Vak, žok = __________________________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Neuvařený, nehotový = _________________________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Včas, časně = _______________________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Najedený, nacpaný = 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674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Slova souznačná – mezi vyjmenovanými slovy - 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dirty="0" smtClean="0"/>
              <a:t>Nešetři, rozhazovat  = plýtvat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Nafoukanost, nadutost =  pýcha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Chytrý, rychlý, pohotový = bystrý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Čistit, oplachovat = mýt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Rostlina, květina = bylina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Uvažovat, dumat = myslit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Vak, žok = pytel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Neuvařený, nehotový = syrový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Včas, časně = brzy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Najedený, nacpaný = sytý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96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309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Vyjmenovaná slova trochu jinak</vt:lpstr>
      <vt:lpstr>Televizní stanice ________________</vt:lpstr>
      <vt:lpstr>Slova souznačná – mezi vyjmenovanými slovy</vt:lpstr>
      <vt:lpstr>Slova souznačná – mezi vyjmenovanými slovy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17</cp:revision>
  <dcterms:created xsi:type="dcterms:W3CDTF">2011-08-21T15:31:45Z</dcterms:created>
  <dcterms:modified xsi:type="dcterms:W3CDTF">2012-01-31T13:48:34Z</dcterms:modified>
</cp:coreProperties>
</file>