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notesMasterIdLst>
    <p:notesMasterId r:id="rId16"/>
  </p:notesMasterIdLst>
  <p:sldIdLst>
    <p:sldId id="256" r:id="rId2"/>
    <p:sldId id="301" r:id="rId3"/>
    <p:sldId id="326" r:id="rId4"/>
    <p:sldId id="321" r:id="rId5"/>
    <p:sldId id="320" r:id="rId6"/>
    <p:sldId id="324" r:id="rId7"/>
    <p:sldId id="325" r:id="rId8"/>
    <p:sldId id="328" r:id="rId9"/>
    <p:sldId id="330" r:id="rId10"/>
    <p:sldId id="331" r:id="rId11"/>
    <p:sldId id="332" r:id="rId12"/>
    <p:sldId id="323" r:id="rId13"/>
    <p:sldId id="283" r:id="rId14"/>
    <p:sldId id="32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0FFF20-7DE2-4667-851F-A35F39A7DDC7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92CF15-4612-47C2-9444-64BF50354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560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2/19/2013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erzenuhr.jpg" TargetMode="External"/><Relationship Id="rId2" Type="http://schemas.openxmlformats.org/officeDocument/2006/relationships/hyperlink" Target="http://www.clker.com/clipart-124990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Wooden_hourglass_2.jpg" TargetMode="External"/><Relationship Id="rId4" Type="http://schemas.openxmlformats.org/officeDocument/2006/relationships/hyperlink" Target="http://commons.wikimedia.org/wiki/File:Praha,_Star%C3%A9_M%C4%9Bsto,_Karolinum,_slune%C4%8Dn%C3%AD_hodiny_II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10030.html" TargetMode="External"/><Relationship Id="rId2" Type="http://schemas.openxmlformats.org/officeDocument/2006/relationships/hyperlink" Target="http://www.clker.com/clipart-clock-with-minute-ticks-no-hands-2.html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Aegypten1959-060_hg.jpg" TargetMode="External"/><Relationship Id="rId4" Type="http://schemas.openxmlformats.org/officeDocument/2006/relationships/hyperlink" Target="http://www.clker.com/clipart-15867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GMA_Clepsydre.jpg" TargetMode="External"/><Relationship Id="rId2" Type="http://schemas.openxmlformats.org/officeDocument/2006/relationships/hyperlink" Target="http://commons.wikimedia.org/wiki/File:Praha,_Star%C3%A9_M%C4%9Bsto,_Karolinum,_slune%C4%8Dn%C3%AD_hodiny_II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39553" y="260648"/>
            <a:ext cx="8064895" cy="2745305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lnSpc>
                <a:spcPct val="150000"/>
              </a:lnSpc>
            </a:pP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VY_32_INOVACE_02_PRVOUKA 2 _HODINY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HODINY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98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635896" y="3005953"/>
            <a:ext cx="4932548" cy="9848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HODINY</a:t>
            </a:r>
          </a:p>
          <a:p>
            <a:pPr algn="ctr"/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Patří do vzdělávací oblasti Člověk a jeho svět.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se učí a procvičují hodiny.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Opakují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pojmy hodina, minuta, den.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Seznamují se s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digitálními číslicemi.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Cvičení žáky motivuje k větší aktivitě.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60751" y="187340"/>
            <a:ext cx="583264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ČÍM DŘÍVE MĚŘILI ČAS?</a:t>
            </a:r>
            <a:r>
              <a:rPr lang="cs-CZ" sz="2000" b="1" dirty="0" smtClean="0"/>
              <a:t> </a:t>
            </a:r>
          </a:p>
          <a:p>
            <a:pPr algn="ctr"/>
            <a:r>
              <a:rPr lang="cs-CZ" sz="2000" b="1" dirty="0" smtClean="0"/>
              <a:t>(SPOJ OBRÁZEK S NÁZVEM)</a:t>
            </a:r>
            <a:endParaRPr lang="cs-CZ" sz="2800" b="1" dirty="0" smtClean="0"/>
          </a:p>
          <a:p>
            <a:pPr algn="ctr"/>
            <a:endParaRPr lang="cs-CZ" sz="2000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208139" y="383971"/>
            <a:ext cx="1852612" cy="2857499"/>
            <a:chOff x="827584" y="1196752"/>
            <a:chExt cx="1852612" cy="2857499"/>
          </a:xfrm>
        </p:grpSpPr>
        <p:pic>
          <p:nvPicPr>
            <p:cNvPr id="2050" name="Picture 2" descr="File:Aegypten1959-060 hg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1196752"/>
              <a:ext cx="1852612" cy="28574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833962" y="3838484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Obr.08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059832" y="4195808"/>
            <a:ext cx="2844191" cy="2133143"/>
            <a:chOff x="638656" y="4437112"/>
            <a:chExt cx="2844191" cy="2133143"/>
          </a:xfrm>
        </p:grpSpPr>
        <p:pic>
          <p:nvPicPr>
            <p:cNvPr id="2052" name="Picture 4" descr="File:Praha, Staré Město, Karolinum, sluneční hodiny II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8656" y="4437112"/>
              <a:ext cx="2844191" cy="21331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56720" y="6354811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Obr.09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647942" y="1355896"/>
            <a:ext cx="1798409" cy="2505226"/>
            <a:chOff x="3131840" y="1549025"/>
            <a:chExt cx="1798409" cy="2505226"/>
          </a:xfrm>
        </p:grpSpPr>
        <p:pic>
          <p:nvPicPr>
            <p:cNvPr id="7" name="Picture 2" descr="File:AGMA Clepsydre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31840" y="1549025"/>
              <a:ext cx="1798409" cy="25052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3131840" y="3824565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Obr.10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18573" y="3615412"/>
            <a:ext cx="1178004" cy="2756170"/>
            <a:chOff x="4032504" y="3748993"/>
            <a:chExt cx="1469872" cy="3149726"/>
          </a:xfrm>
        </p:grpSpPr>
        <p:pic>
          <p:nvPicPr>
            <p:cNvPr id="11" name="Picture 4" descr="File:Wooden hourglass 2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2504" y="3748993"/>
              <a:ext cx="1469872" cy="31497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4032504" y="6628537"/>
              <a:ext cx="840929" cy="2462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930635" y="1090534"/>
            <a:ext cx="1519686" cy="2042891"/>
            <a:chOff x="4572000" y="1345846"/>
            <a:chExt cx="1519686" cy="2042891"/>
          </a:xfrm>
        </p:grpSpPr>
        <p:pic>
          <p:nvPicPr>
            <p:cNvPr id="2054" name="Picture 6" descr="File:Kerzenuhr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1345846"/>
              <a:ext cx="1519686" cy="20262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572000" y="3173293"/>
              <a:ext cx="67394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150949" y="2344587"/>
            <a:ext cx="2813186" cy="2995523"/>
            <a:chOff x="6229934" y="860987"/>
            <a:chExt cx="2813186" cy="2995523"/>
          </a:xfrm>
        </p:grpSpPr>
        <p:sp>
          <p:nvSpPr>
            <p:cNvPr id="6" name="TextovéPole 5"/>
            <p:cNvSpPr txBox="1"/>
            <p:nvPr/>
          </p:nvSpPr>
          <p:spPr>
            <a:xfrm>
              <a:off x="6844439" y="860987"/>
              <a:ext cx="1584176" cy="40011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OBELISK</a:t>
              </a:r>
              <a:endParaRPr lang="cs-CZ" sz="2000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304379" y="1509840"/>
              <a:ext cx="2664296" cy="40011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SLUNEČNÍ HODINY</a:t>
              </a:r>
              <a:endParaRPr lang="cs-CZ" sz="20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304379" y="2807546"/>
              <a:ext cx="2664296" cy="40011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SVÍČKOVÉ HODINY</a:t>
              </a:r>
              <a:endParaRPr lang="cs-CZ" sz="2000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304379" y="2158693"/>
              <a:ext cx="2664296" cy="40011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VODNÍ HODINY</a:t>
              </a:r>
              <a:endParaRPr lang="cs-CZ" sz="20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229934" y="3456400"/>
              <a:ext cx="2813186" cy="40011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PŘESÝPACÍ HODINY</a:t>
              </a:r>
              <a:endParaRPr lang="cs-CZ" sz="2000" b="1" dirty="0"/>
            </a:p>
          </p:txBody>
        </p:sp>
      </p:grpSp>
      <p:cxnSp>
        <p:nvCxnSpPr>
          <p:cNvPr id="23" name="Přímá spojnice 22"/>
          <p:cNvCxnSpPr/>
          <p:nvPr/>
        </p:nvCxnSpPr>
        <p:spPr>
          <a:xfrm flipH="1" flipV="1">
            <a:off x="2060751" y="1090534"/>
            <a:ext cx="4704703" cy="1517975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2052" idx="0"/>
          </p:cNvCxnSpPr>
          <p:nvPr/>
        </p:nvCxnSpPr>
        <p:spPr>
          <a:xfrm flipH="1">
            <a:off x="4481928" y="3271341"/>
            <a:ext cx="1768238" cy="924467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 flipV="1">
            <a:off x="4446351" y="2993440"/>
            <a:ext cx="1761336" cy="847249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 flipV="1">
            <a:off x="5690478" y="2917981"/>
            <a:ext cx="559687" cy="15732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1896577" y="5140055"/>
            <a:ext cx="4222263" cy="61162"/>
          </a:xfrm>
          <a:prstGeom prst="line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3342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548680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ZOPAKUJ SI, CO ZNÁŠ</a:t>
            </a:r>
          </a:p>
          <a:p>
            <a:pPr algn="ctr"/>
            <a:endParaRPr lang="cs-CZ" sz="20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675694" y="1240875"/>
            <a:ext cx="1975866" cy="2191310"/>
            <a:chOff x="675694" y="1196752"/>
            <a:chExt cx="1975866" cy="2191310"/>
          </a:xfrm>
        </p:grpSpPr>
        <p:pic>
          <p:nvPicPr>
            <p:cNvPr id="33" name="Picture 2" descr="Clock Image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5694" y="1196752"/>
              <a:ext cx="1975866" cy="19758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675694" y="317261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dirty="0"/>
            </a:p>
          </p:txBody>
        </p:sp>
      </p:grpSp>
      <p:cxnSp>
        <p:nvCxnSpPr>
          <p:cNvPr id="36" name="Přímá spojnice 35"/>
          <p:cNvCxnSpPr/>
          <p:nvPr/>
        </p:nvCxnSpPr>
        <p:spPr>
          <a:xfrm>
            <a:off x="1663627" y="2228808"/>
            <a:ext cx="67612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Skupina 48"/>
          <p:cNvGrpSpPr/>
          <p:nvPr/>
        </p:nvGrpSpPr>
        <p:grpSpPr>
          <a:xfrm>
            <a:off x="675694" y="4239235"/>
            <a:ext cx="1975866" cy="2191310"/>
            <a:chOff x="675694" y="4239235"/>
            <a:chExt cx="1975866" cy="2191310"/>
          </a:xfrm>
        </p:grpSpPr>
        <p:grpSp>
          <p:nvGrpSpPr>
            <p:cNvPr id="25" name="Skupina 24"/>
            <p:cNvGrpSpPr/>
            <p:nvPr/>
          </p:nvGrpSpPr>
          <p:grpSpPr>
            <a:xfrm>
              <a:off x="675694" y="4239235"/>
              <a:ext cx="1975866" cy="2191310"/>
              <a:chOff x="675694" y="1196752"/>
              <a:chExt cx="1975866" cy="2191310"/>
            </a:xfrm>
          </p:grpSpPr>
          <p:pic>
            <p:nvPicPr>
              <p:cNvPr id="2" name="Picture 2" descr="Clock Image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75694" y="1196752"/>
                <a:ext cx="1975866" cy="197586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675694" y="3172618"/>
                <a:ext cx="5040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Obr.01</a:t>
                </a:r>
                <a:endParaRPr lang="cs-CZ" dirty="0"/>
              </a:p>
            </p:txBody>
          </p:sp>
        </p:grpSp>
        <p:cxnSp>
          <p:nvCxnSpPr>
            <p:cNvPr id="38" name="Přímá spojnice 37"/>
            <p:cNvCxnSpPr/>
            <p:nvPr/>
          </p:nvCxnSpPr>
          <p:spPr>
            <a:xfrm>
              <a:off x="987502" y="5227168"/>
              <a:ext cx="676125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Skupina 44"/>
          <p:cNvGrpSpPr/>
          <p:nvPr/>
        </p:nvGrpSpPr>
        <p:grpSpPr>
          <a:xfrm>
            <a:off x="3995936" y="1240875"/>
            <a:ext cx="1975866" cy="2191310"/>
            <a:chOff x="6120506" y="1240875"/>
            <a:chExt cx="1975866" cy="2191310"/>
          </a:xfrm>
        </p:grpSpPr>
        <p:grpSp>
          <p:nvGrpSpPr>
            <p:cNvPr id="29" name="Skupina 28"/>
            <p:cNvGrpSpPr/>
            <p:nvPr/>
          </p:nvGrpSpPr>
          <p:grpSpPr>
            <a:xfrm>
              <a:off x="6120506" y="1240875"/>
              <a:ext cx="1975866" cy="2191310"/>
              <a:chOff x="675694" y="1196752"/>
              <a:chExt cx="1975866" cy="2191310"/>
            </a:xfrm>
          </p:grpSpPr>
          <p:pic>
            <p:nvPicPr>
              <p:cNvPr id="30" name="Picture 2" descr="Clock Image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75694" y="1196752"/>
                <a:ext cx="1975866" cy="197586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1" name="TextovéPole 30"/>
              <p:cNvSpPr txBox="1"/>
              <p:nvPr/>
            </p:nvSpPr>
            <p:spPr>
              <a:xfrm>
                <a:off x="675694" y="3172618"/>
                <a:ext cx="5040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Obr.01</a:t>
                </a:r>
                <a:endParaRPr lang="cs-CZ" dirty="0"/>
              </a:p>
            </p:txBody>
          </p:sp>
        </p:grpSp>
        <p:cxnSp>
          <p:nvCxnSpPr>
            <p:cNvPr id="39" name="Přímá spojnice 38"/>
            <p:cNvCxnSpPr/>
            <p:nvPr/>
          </p:nvCxnSpPr>
          <p:spPr>
            <a:xfrm>
              <a:off x="7108439" y="2209716"/>
              <a:ext cx="0" cy="57121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4019004" y="4131513"/>
            <a:ext cx="1975866" cy="2191310"/>
            <a:chOff x="6120506" y="4239235"/>
            <a:chExt cx="1975866" cy="2191310"/>
          </a:xfrm>
        </p:grpSpPr>
        <p:grpSp>
          <p:nvGrpSpPr>
            <p:cNvPr id="26" name="Skupina 25"/>
            <p:cNvGrpSpPr/>
            <p:nvPr/>
          </p:nvGrpSpPr>
          <p:grpSpPr>
            <a:xfrm>
              <a:off x="6120506" y="4239235"/>
              <a:ext cx="1975866" cy="2191310"/>
              <a:chOff x="675694" y="1196752"/>
              <a:chExt cx="1975866" cy="2191310"/>
            </a:xfrm>
          </p:grpSpPr>
          <p:pic>
            <p:nvPicPr>
              <p:cNvPr id="27" name="Picture 2" descr="Clock Image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75694" y="1196752"/>
                <a:ext cx="1975866" cy="197586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8" name="TextovéPole 27"/>
              <p:cNvSpPr txBox="1"/>
              <p:nvPr/>
            </p:nvSpPr>
            <p:spPr>
              <a:xfrm>
                <a:off x="675694" y="3172618"/>
                <a:ext cx="5040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Obr.01</a:t>
                </a:r>
                <a:endParaRPr lang="cs-CZ" dirty="0"/>
              </a:p>
            </p:txBody>
          </p:sp>
        </p:grpSp>
        <p:cxnSp>
          <p:nvCxnSpPr>
            <p:cNvPr id="41" name="Přímá spojnice 40"/>
            <p:cNvCxnSpPr/>
            <p:nvPr/>
          </p:nvCxnSpPr>
          <p:spPr>
            <a:xfrm>
              <a:off x="7108439" y="4581128"/>
              <a:ext cx="0" cy="57121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4" name="Picture 2" descr="Clock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122" y="1240875"/>
            <a:ext cx="968841" cy="96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lock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197" y="1240874"/>
            <a:ext cx="968841" cy="96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lock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4197" y="4131513"/>
            <a:ext cx="968841" cy="96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lock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121" y="4239235"/>
            <a:ext cx="968841" cy="96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Volný tvar 54"/>
          <p:cNvSpPr/>
          <p:nvPr/>
        </p:nvSpPr>
        <p:spPr>
          <a:xfrm>
            <a:off x="3289300" y="1244600"/>
            <a:ext cx="457200" cy="508000"/>
          </a:xfrm>
          <a:custGeom>
            <a:avLst/>
            <a:gdLst>
              <a:gd name="connsiteX0" fmla="*/ 0 w 457200"/>
              <a:gd name="connsiteY0" fmla="*/ 0 h 508000"/>
              <a:gd name="connsiteX1" fmla="*/ 0 w 457200"/>
              <a:gd name="connsiteY1" fmla="*/ 0 h 508000"/>
              <a:gd name="connsiteX2" fmla="*/ 12700 w 457200"/>
              <a:gd name="connsiteY2" fmla="*/ 114300 h 508000"/>
              <a:gd name="connsiteX3" fmla="*/ 38100 w 457200"/>
              <a:gd name="connsiteY3" fmla="*/ 215900 h 508000"/>
              <a:gd name="connsiteX4" fmla="*/ 38100 w 457200"/>
              <a:gd name="connsiteY4" fmla="*/ 508000 h 508000"/>
              <a:gd name="connsiteX5" fmla="*/ 25400 w 457200"/>
              <a:gd name="connsiteY5" fmla="*/ 508000 h 508000"/>
              <a:gd name="connsiteX6" fmla="*/ 279400 w 457200"/>
              <a:gd name="connsiteY6" fmla="*/ 495300 h 508000"/>
              <a:gd name="connsiteX7" fmla="*/ 342900 w 457200"/>
              <a:gd name="connsiteY7" fmla="*/ 482600 h 508000"/>
              <a:gd name="connsiteX8" fmla="*/ 457200 w 457200"/>
              <a:gd name="connsiteY8" fmla="*/ 482600 h 508000"/>
              <a:gd name="connsiteX9" fmla="*/ 457200 w 457200"/>
              <a:gd name="connsiteY9" fmla="*/ 482600 h 508000"/>
              <a:gd name="connsiteX10" fmla="*/ 457200 w 457200"/>
              <a:gd name="connsiteY10" fmla="*/ 381000 h 508000"/>
              <a:gd name="connsiteX11" fmla="*/ 457200 w 457200"/>
              <a:gd name="connsiteY11" fmla="*/ 317500 h 508000"/>
              <a:gd name="connsiteX12" fmla="*/ 457200 w 457200"/>
              <a:gd name="connsiteY12" fmla="*/ 317500 h 508000"/>
              <a:gd name="connsiteX13" fmla="*/ 381000 w 457200"/>
              <a:gd name="connsiteY13" fmla="*/ 228600 h 508000"/>
              <a:gd name="connsiteX14" fmla="*/ 381000 w 457200"/>
              <a:gd name="connsiteY14" fmla="*/ 228600 h 508000"/>
              <a:gd name="connsiteX15" fmla="*/ 342900 w 457200"/>
              <a:gd name="connsiteY15" fmla="*/ 139700 h 508000"/>
              <a:gd name="connsiteX16" fmla="*/ 342900 w 457200"/>
              <a:gd name="connsiteY16" fmla="*/ 139700 h 508000"/>
              <a:gd name="connsiteX0" fmla="*/ 0 w 457200"/>
              <a:gd name="connsiteY0" fmla="*/ 0 h 508000"/>
              <a:gd name="connsiteX1" fmla="*/ 0 w 457200"/>
              <a:gd name="connsiteY1" fmla="*/ 0 h 508000"/>
              <a:gd name="connsiteX2" fmla="*/ 12700 w 457200"/>
              <a:gd name="connsiteY2" fmla="*/ 114300 h 508000"/>
              <a:gd name="connsiteX3" fmla="*/ 38100 w 457200"/>
              <a:gd name="connsiteY3" fmla="*/ 215900 h 508000"/>
              <a:gd name="connsiteX4" fmla="*/ 38100 w 457200"/>
              <a:gd name="connsiteY4" fmla="*/ 508000 h 508000"/>
              <a:gd name="connsiteX5" fmla="*/ 25400 w 457200"/>
              <a:gd name="connsiteY5" fmla="*/ 508000 h 508000"/>
              <a:gd name="connsiteX6" fmla="*/ 279400 w 457200"/>
              <a:gd name="connsiteY6" fmla="*/ 495300 h 508000"/>
              <a:gd name="connsiteX7" fmla="*/ 342900 w 457200"/>
              <a:gd name="connsiteY7" fmla="*/ 482600 h 508000"/>
              <a:gd name="connsiteX8" fmla="*/ 457200 w 457200"/>
              <a:gd name="connsiteY8" fmla="*/ 482600 h 508000"/>
              <a:gd name="connsiteX9" fmla="*/ 457200 w 457200"/>
              <a:gd name="connsiteY9" fmla="*/ 482600 h 508000"/>
              <a:gd name="connsiteX10" fmla="*/ 457200 w 457200"/>
              <a:gd name="connsiteY10" fmla="*/ 381000 h 508000"/>
              <a:gd name="connsiteX11" fmla="*/ 457200 w 457200"/>
              <a:gd name="connsiteY11" fmla="*/ 317500 h 508000"/>
              <a:gd name="connsiteX12" fmla="*/ 457200 w 457200"/>
              <a:gd name="connsiteY12" fmla="*/ 317500 h 508000"/>
              <a:gd name="connsiteX13" fmla="*/ 381000 w 457200"/>
              <a:gd name="connsiteY13" fmla="*/ 228600 h 508000"/>
              <a:gd name="connsiteX14" fmla="*/ 419100 w 457200"/>
              <a:gd name="connsiteY14" fmla="*/ 215900 h 508000"/>
              <a:gd name="connsiteX15" fmla="*/ 342900 w 457200"/>
              <a:gd name="connsiteY15" fmla="*/ 139700 h 508000"/>
              <a:gd name="connsiteX16" fmla="*/ 342900 w 457200"/>
              <a:gd name="connsiteY16" fmla="*/ 139700 h 508000"/>
              <a:gd name="connsiteX0" fmla="*/ 0 w 457200"/>
              <a:gd name="connsiteY0" fmla="*/ 0 h 508000"/>
              <a:gd name="connsiteX1" fmla="*/ 0 w 457200"/>
              <a:gd name="connsiteY1" fmla="*/ 0 h 508000"/>
              <a:gd name="connsiteX2" fmla="*/ 12700 w 457200"/>
              <a:gd name="connsiteY2" fmla="*/ 114300 h 508000"/>
              <a:gd name="connsiteX3" fmla="*/ 38100 w 457200"/>
              <a:gd name="connsiteY3" fmla="*/ 215900 h 508000"/>
              <a:gd name="connsiteX4" fmla="*/ 38100 w 457200"/>
              <a:gd name="connsiteY4" fmla="*/ 508000 h 508000"/>
              <a:gd name="connsiteX5" fmla="*/ 25400 w 457200"/>
              <a:gd name="connsiteY5" fmla="*/ 508000 h 508000"/>
              <a:gd name="connsiteX6" fmla="*/ 279400 w 457200"/>
              <a:gd name="connsiteY6" fmla="*/ 495300 h 508000"/>
              <a:gd name="connsiteX7" fmla="*/ 342900 w 457200"/>
              <a:gd name="connsiteY7" fmla="*/ 482600 h 508000"/>
              <a:gd name="connsiteX8" fmla="*/ 457200 w 457200"/>
              <a:gd name="connsiteY8" fmla="*/ 482600 h 508000"/>
              <a:gd name="connsiteX9" fmla="*/ 457200 w 457200"/>
              <a:gd name="connsiteY9" fmla="*/ 482600 h 508000"/>
              <a:gd name="connsiteX10" fmla="*/ 457200 w 457200"/>
              <a:gd name="connsiteY10" fmla="*/ 381000 h 508000"/>
              <a:gd name="connsiteX11" fmla="*/ 457200 w 457200"/>
              <a:gd name="connsiteY11" fmla="*/ 317500 h 508000"/>
              <a:gd name="connsiteX12" fmla="*/ 457200 w 457200"/>
              <a:gd name="connsiteY12" fmla="*/ 317500 h 508000"/>
              <a:gd name="connsiteX13" fmla="*/ 381000 w 457200"/>
              <a:gd name="connsiteY13" fmla="*/ 228600 h 508000"/>
              <a:gd name="connsiteX14" fmla="*/ 419100 w 457200"/>
              <a:gd name="connsiteY14" fmla="*/ 215900 h 508000"/>
              <a:gd name="connsiteX15" fmla="*/ 342900 w 457200"/>
              <a:gd name="connsiteY15" fmla="*/ 139700 h 508000"/>
              <a:gd name="connsiteX16" fmla="*/ 292100 w 457200"/>
              <a:gd name="connsiteY16" fmla="*/ 101600 h 50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" h="508000">
                <a:moveTo>
                  <a:pt x="0" y="0"/>
                </a:moveTo>
                <a:lnTo>
                  <a:pt x="0" y="0"/>
                </a:lnTo>
                <a:cubicBezTo>
                  <a:pt x="4233" y="38100"/>
                  <a:pt x="6398" y="76487"/>
                  <a:pt x="12700" y="114300"/>
                </a:cubicBezTo>
                <a:cubicBezTo>
                  <a:pt x="24952" y="187814"/>
                  <a:pt x="34503" y="115190"/>
                  <a:pt x="38100" y="215900"/>
                </a:cubicBezTo>
                <a:cubicBezTo>
                  <a:pt x="41575" y="313205"/>
                  <a:pt x="38100" y="410633"/>
                  <a:pt x="38100" y="508000"/>
                </a:cubicBezTo>
                <a:lnTo>
                  <a:pt x="25400" y="508000"/>
                </a:lnTo>
                <a:cubicBezTo>
                  <a:pt x="110067" y="503767"/>
                  <a:pt x="194898" y="502060"/>
                  <a:pt x="279400" y="495300"/>
                </a:cubicBezTo>
                <a:cubicBezTo>
                  <a:pt x="300917" y="493579"/>
                  <a:pt x="321369" y="484138"/>
                  <a:pt x="342900" y="482600"/>
                </a:cubicBezTo>
                <a:cubicBezTo>
                  <a:pt x="380903" y="479885"/>
                  <a:pt x="419100" y="482600"/>
                  <a:pt x="457200" y="482600"/>
                </a:cubicBezTo>
                <a:lnTo>
                  <a:pt x="457200" y="482600"/>
                </a:lnTo>
                <a:lnTo>
                  <a:pt x="457200" y="381000"/>
                </a:lnTo>
                <a:lnTo>
                  <a:pt x="457200" y="317500"/>
                </a:lnTo>
                <a:lnTo>
                  <a:pt x="457200" y="317500"/>
                </a:lnTo>
                <a:cubicBezTo>
                  <a:pt x="431800" y="287867"/>
                  <a:pt x="387350" y="245533"/>
                  <a:pt x="381000" y="228600"/>
                </a:cubicBezTo>
                <a:cubicBezTo>
                  <a:pt x="374650" y="211667"/>
                  <a:pt x="406400" y="220133"/>
                  <a:pt x="419100" y="215900"/>
                </a:cubicBezTo>
                <a:cubicBezTo>
                  <a:pt x="393700" y="190500"/>
                  <a:pt x="364066" y="158750"/>
                  <a:pt x="342900" y="139700"/>
                </a:cubicBezTo>
                <a:cubicBezTo>
                  <a:pt x="321734" y="120650"/>
                  <a:pt x="309033" y="114300"/>
                  <a:pt x="292100" y="101600"/>
                </a:cubicBezTo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6692900" y="1257300"/>
            <a:ext cx="484887" cy="914400"/>
          </a:xfrm>
          <a:custGeom>
            <a:avLst/>
            <a:gdLst>
              <a:gd name="connsiteX0" fmla="*/ 0 w 484887"/>
              <a:gd name="connsiteY0" fmla="*/ 0 h 914400"/>
              <a:gd name="connsiteX1" fmla="*/ 0 w 484887"/>
              <a:gd name="connsiteY1" fmla="*/ 0 h 914400"/>
              <a:gd name="connsiteX2" fmla="*/ 12700 w 484887"/>
              <a:gd name="connsiteY2" fmla="*/ 914400 h 914400"/>
              <a:gd name="connsiteX3" fmla="*/ 12700 w 484887"/>
              <a:gd name="connsiteY3" fmla="*/ 914400 h 914400"/>
              <a:gd name="connsiteX4" fmla="*/ 165100 w 484887"/>
              <a:gd name="connsiteY4" fmla="*/ 863600 h 914400"/>
              <a:gd name="connsiteX5" fmla="*/ 190500 w 484887"/>
              <a:gd name="connsiteY5" fmla="*/ 825500 h 914400"/>
              <a:gd name="connsiteX6" fmla="*/ 266700 w 484887"/>
              <a:gd name="connsiteY6" fmla="*/ 787400 h 914400"/>
              <a:gd name="connsiteX7" fmla="*/ 304800 w 484887"/>
              <a:gd name="connsiteY7" fmla="*/ 749300 h 914400"/>
              <a:gd name="connsiteX8" fmla="*/ 330200 w 484887"/>
              <a:gd name="connsiteY8" fmla="*/ 711200 h 914400"/>
              <a:gd name="connsiteX9" fmla="*/ 469900 w 484887"/>
              <a:gd name="connsiteY9" fmla="*/ 647700 h 914400"/>
              <a:gd name="connsiteX10" fmla="*/ 482600 w 484887"/>
              <a:gd name="connsiteY10" fmla="*/ 469900 h 914400"/>
              <a:gd name="connsiteX11" fmla="*/ 482600 w 484887"/>
              <a:gd name="connsiteY11" fmla="*/ 469900 h 914400"/>
              <a:gd name="connsiteX12" fmla="*/ 444500 w 484887"/>
              <a:gd name="connsiteY12" fmla="*/ 368300 h 914400"/>
              <a:gd name="connsiteX13" fmla="*/ 431800 w 484887"/>
              <a:gd name="connsiteY13" fmla="*/ 330200 h 914400"/>
              <a:gd name="connsiteX14" fmla="*/ 406400 w 484887"/>
              <a:gd name="connsiteY14" fmla="*/ 292100 h 914400"/>
              <a:gd name="connsiteX15" fmla="*/ 368300 w 484887"/>
              <a:gd name="connsiteY15" fmla="*/ 165100 h 914400"/>
              <a:gd name="connsiteX16" fmla="*/ 355600 w 484887"/>
              <a:gd name="connsiteY16" fmla="*/ 127000 h 914400"/>
              <a:gd name="connsiteX17" fmla="*/ 317500 w 484887"/>
              <a:gd name="connsiteY17" fmla="*/ 101600 h 914400"/>
              <a:gd name="connsiteX18" fmla="*/ 317500 w 484887"/>
              <a:gd name="connsiteY18" fmla="*/ 101600 h 914400"/>
              <a:gd name="connsiteX19" fmla="*/ 215900 w 484887"/>
              <a:gd name="connsiteY19" fmla="*/ 38100 h 914400"/>
              <a:gd name="connsiteX20" fmla="*/ 0 w 484887"/>
              <a:gd name="connsiteY20" fmla="*/ 0 h 914400"/>
              <a:gd name="connsiteX0" fmla="*/ 0 w 484887"/>
              <a:gd name="connsiteY0" fmla="*/ 0 h 914400"/>
              <a:gd name="connsiteX1" fmla="*/ 0 w 484887"/>
              <a:gd name="connsiteY1" fmla="*/ 0 h 914400"/>
              <a:gd name="connsiteX2" fmla="*/ 12700 w 484887"/>
              <a:gd name="connsiteY2" fmla="*/ 914400 h 914400"/>
              <a:gd name="connsiteX3" fmla="*/ 12700 w 484887"/>
              <a:gd name="connsiteY3" fmla="*/ 914400 h 914400"/>
              <a:gd name="connsiteX4" fmla="*/ 165100 w 484887"/>
              <a:gd name="connsiteY4" fmla="*/ 863600 h 914400"/>
              <a:gd name="connsiteX5" fmla="*/ 190500 w 484887"/>
              <a:gd name="connsiteY5" fmla="*/ 825500 h 914400"/>
              <a:gd name="connsiteX6" fmla="*/ 266700 w 484887"/>
              <a:gd name="connsiteY6" fmla="*/ 787400 h 914400"/>
              <a:gd name="connsiteX7" fmla="*/ 304800 w 484887"/>
              <a:gd name="connsiteY7" fmla="*/ 749300 h 914400"/>
              <a:gd name="connsiteX8" fmla="*/ 393700 w 484887"/>
              <a:gd name="connsiteY8" fmla="*/ 749300 h 914400"/>
              <a:gd name="connsiteX9" fmla="*/ 469900 w 484887"/>
              <a:gd name="connsiteY9" fmla="*/ 647700 h 914400"/>
              <a:gd name="connsiteX10" fmla="*/ 482600 w 484887"/>
              <a:gd name="connsiteY10" fmla="*/ 469900 h 914400"/>
              <a:gd name="connsiteX11" fmla="*/ 482600 w 484887"/>
              <a:gd name="connsiteY11" fmla="*/ 469900 h 914400"/>
              <a:gd name="connsiteX12" fmla="*/ 444500 w 484887"/>
              <a:gd name="connsiteY12" fmla="*/ 368300 h 914400"/>
              <a:gd name="connsiteX13" fmla="*/ 431800 w 484887"/>
              <a:gd name="connsiteY13" fmla="*/ 330200 h 914400"/>
              <a:gd name="connsiteX14" fmla="*/ 406400 w 484887"/>
              <a:gd name="connsiteY14" fmla="*/ 292100 h 914400"/>
              <a:gd name="connsiteX15" fmla="*/ 368300 w 484887"/>
              <a:gd name="connsiteY15" fmla="*/ 165100 h 914400"/>
              <a:gd name="connsiteX16" fmla="*/ 355600 w 484887"/>
              <a:gd name="connsiteY16" fmla="*/ 127000 h 914400"/>
              <a:gd name="connsiteX17" fmla="*/ 317500 w 484887"/>
              <a:gd name="connsiteY17" fmla="*/ 101600 h 914400"/>
              <a:gd name="connsiteX18" fmla="*/ 317500 w 484887"/>
              <a:gd name="connsiteY18" fmla="*/ 101600 h 914400"/>
              <a:gd name="connsiteX19" fmla="*/ 215900 w 484887"/>
              <a:gd name="connsiteY19" fmla="*/ 38100 h 914400"/>
              <a:gd name="connsiteX20" fmla="*/ 0 w 484887"/>
              <a:gd name="connsiteY20" fmla="*/ 0 h 914400"/>
              <a:gd name="connsiteX0" fmla="*/ 0 w 484887"/>
              <a:gd name="connsiteY0" fmla="*/ 0 h 914400"/>
              <a:gd name="connsiteX1" fmla="*/ 0 w 484887"/>
              <a:gd name="connsiteY1" fmla="*/ 0 h 914400"/>
              <a:gd name="connsiteX2" fmla="*/ 12700 w 484887"/>
              <a:gd name="connsiteY2" fmla="*/ 914400 h 914400"/>
              <a:gd name="connsiteX3" fmla="*/ 12700 w 484887"/>
              <a:gd name="connsiteY3" fmla="*/ 914400 h 914400"/>
              <a:gd name="connsiteX4" fmla="*/ 165100 w 484887"/>
              <a:gd name="connsiteY4" fmla="*/ 863600 h 914400"/>
              <a:gd name="connsiteX5" fmla="*/ 190500 w 484887"/>
              <a:gd name="connsiteY5" fmla="*/ 825500 h 914400"/>
              <a:gd name="connsiteX6" fmla="*/ 266700 w 484887"/>
              <a:gd name="connsiteY6" fmla="*/ 787400 h 914400"/>
              <a:gd name="connsiteX7" fmla="*/ 304800 w 484887"/>
              <a:gd name="connsiteY7" fmla="*/ 825500 h 914400"/>
              <a:gd name="connsiteX8" fmla="*/ 393700 w 484887"/>
              <a:gd name="connsiteY8" fmla="*/ 749300 h 914400"/>
              <a:gd name="connsiteX9" fmla="*/ 469900 w 484887"/>
              <a:gd name="connsiteY9" fmla="*/ 647700 h 914400"/>
              <a:gd name="connsiteX10" fmla="*/ 482600 w 484887"/>
              <a:gd name="connsiteY10" fmla="*/ 469900 h 914400"/>
              <a:gd name="connsiteX11" fmla="*/ 482600 w 484887"/>
              <a:gd name="connsiteY11" fmla="*/ 469900 h 914400"/>
              <a:gd name="connsiteX12" fmla="*/ 444500 w 484887"/>
              <a:gd name="connsiteY12" fmla="*/ 368300 h 914400"/>
              <a:gd name="connsiteX13" fmla="*/ 431800 w 484887"/>
              <a:gd name="connsiteY13" fmla="*/ 330200 h 914400"/>
              <a:gd name="connsiteX14" fmla="*/ 406400 w 484887"/>
              <a:gd name="connsiteY14" fmla="*/ 292100 h 914400"/>
              <a:gd name="connsiteX15" fmla="*/ 368300 w 484887"/>
              <a:gd name="connsiteY15" fmla="*/ 165100 h 914400"/>
              <a:gd name="connsiteX16" fmla="*/ 355600 w 484887"/>
              <a:gd name="connsiteY16" fmla="*/ 127000 h 914400"/>
              <a:gd name="connsiteX17" fmla="*/ 317500 w 484887"/>
              <a:gd name="connsiteY17" fmla="*/ 101600 h 914400"/>
              <a:gd name="connsiteX18" fmla="*/ 317500 w 484887"/>
              <a:gd name="connsiteY18" fmla="*/ 101600 h 914400"/>
              <a:gd name="connsiteX19" fmla="*/ 215900 w 484887"/>
              <a:gd name="connsiteY19" fmla="*/ 38100 h 914400"/>
              <a:gd name="connsiteX20" fmla="*/ 0 w 484887"/>
              <a:gd name="connsiteY20" fmla="*/ 0 h 914400"/>
              <a:gd name="connsiteX0" fmla="*/ 0 w 484887"/>
              <a:gd name="connsiteY0" fmla="*/ 0 h 914400"/>
              <a:gd name="connsiteX1" fmla="*/ 0 w 484887"/>
              <a:gd name="connsiteY1" fmla="*/ 0 h 914400"/>
              <a:gd name="connsiteX2" fmla="*/ 12700 w 484887"/>
              <a:gd name="connsiteY2" fmla="*/ 914400 h 914400"/>
              <a:gd name="connsiteX3" fmla="*/ 12700 w 484887"/>
              <a:gd name="connsiteY3" fmla="*/ 914400 h 914400"/>
              <a:gd name="connsiteX4" fmla="*/ 165100 w 484887"/>
              <a:gd name="connsiteY4" fmla="*/ 863600 h 914400"/>
              <a:gd name="connsiteX5" fmla="*/ 177800 w 484887"/>
              <a:gd name="connsiteY5" fmla="*/ 876300 h 914400"/>
              <a:gd name="connsiteX6" fmla="*/ 266700 w 484887"/>
              <a:gd name="connsiteY6" fmla="*/ 787400 h 914400"/>
              <a:gd name="connsiteX7" fmla="*/ 304800 w 484887"/>
              <a:gd name="connsiteY7" fmla="*/ 825500 h 914400"/>
              <a:gd name="connsiteX8" fmla="*/ 393700 w 484887"/>
              <a:gd name="connsiteY8" fmla="*/ 749300 h 914400"/>
              <a:gd name="connsiteX9" fmla="*/ 469900 w 484887"/>
              <a:gd name="connsiteY9" fmla="*/ 647700 h 914400"/>
              <a:gd name="connsiteX10" fmla="*/ 482600 w 484887"/>
              <a:gd name="connsiteY10" fmla="*/ 469900 h 914400"/>
              <a:gd name="connsiteX11" fmla="*/ 482600 w 484887"/>
              <a:gd name="connsiteY11" fmla="*/ 469900 h 914400"/>
              <a:gd name="connsiteX12" fmla="*/ 444500 w 484887"/>
              <a:gd name="connsiteY12" fmla="*/ 368300 h 914400"/>
              <a:gd name="connsiteX13" fmla="*/ 431800 w 484887"/>
              <a:gd name="connsiteY13" fmla="*/ 330200 h 914400"/>
              <a:gd name="connsiteX14" fmla="*/ 406400 w 484887"/>
              <a:gd name="connsiteY14" fmla="*/ 292100 h 914400"/>
              <a:gd name="connsiteX15" fmla="*/ 368300 w 484887"/>
              <a:gd name="connsiteY15" fmla="*/ 165100 h 914400"/>
              <a:gd name="connsiteX16" fmla="*/ 355600 w 484887"/>
              <a:gd name="connsiteY16" fmla="*/ 127000 h 914400"/>
              <a:gd name="connsiteX17" fmla="*/ 317500 w 484887"/>
              <a:gd name="connsiteY17" fmla="*/ 101600 h 914400"/>
              <a:gd name="connsiteX18" fmla="*/ 317500 w 484887"/>
              <a:gd name="connsiteY18" fmla="*/ 101600 h 914400"/>
              <a:gd name="connsiteX19" fmla="*/ 215900 w 484887"/>
              <a:gd name="connsiteY19" fmla="*/ 38100 h 914400"/>
              <a:gd name="connsiteX20" fmla="*/ 0 w 484887"/>
              <a:gd name="connsiteY20" fmla="*/ 0 h 914400"/>
              <a:gd name="connsiteX0" fmla="*/ 0 w 484887"/>
              <a:gd name="connsiteY0" fmla="*/ 0 h 914400"/>
              <a:gd name="connsiteX1" fmla="*/ 0 w 484887"/>
              <a:gd name="connsiteY1" fmla="*/ 0 h 914400"/>
              <a:gd name="connsiteX2" fmla="*/ 12700 w 484887"/>
              <a:gd name="connsiteY2" fmla="*/ 914400 h 914400"/>
              <a:gd name="connsiteX3" fmla="*/ 12700 w 484887"/>
              <a:gd name="connsiteY3" fmla="*/ 914400 h 914400"/>
              <a:gd name="connsiteX4" fmla="*/ 165100 w 484887"/>
              <a:gd name="connsiteY4" fmla="*/ 863600 h 914400"/>
              <a:gd name="connsiteX5" fmla="*/ 177800 w 484887"/>
              <a:gd name="connsiteY5" fmla="*/ 876300 h 914400"/>
              <a:gd name="connsiteX6" fmla="*/ 266700 w 484887"/>
              <a:gd name="connsiteY6" fmla="*/ 787400 h 914400"/>
              <a:gd name="connsiteX7" fmla="*/ 304800 w 484887"/>
              <a:gd name="connsiteY7" fmla="*/ 825500 h 914400"/>
              <a:gd name="connsiteX8" fmla="*/ 393700 w 484887"/>
              <a:gd name="connsiteY8" fmla="*/ 749300 h 914400"/>
              <a:gd name="connsiteX9" fmla="*/ 469900 w 484887"/>
              <a:gd name="connsiteY9" fmla="*/ 647700 h 914400"/>
              <a:gd name="connsiteX10" fmla="*/ 482600 w 484887"/>
              <a:gd name="connsiteY10" fmla="*/ 469900 h 914400"/>
              <a:gd name="connsiteX11" fmla="*/ 482600 w 484887"/>
              <a:gd name="connsiteY11" fmla="*/ 469900 h 914400"/>
              <a:gd name="connsiteX12" fmla="*/ 444500 w 484887"/>
              <a:gd name="connsiteY12" fmla="*/ 368300 h 914400"/>
              <a:gd name="connsiteX13" fmla="*/ 431800 w 484887"/>
              <a:gd name="connsiteY13" fmla="*/ 330200 h 914400"/>
              <a:gd name="connsiteX14" fmla="*/ 406400 w 484887"/>
              <a:gd name="connsiteY14" fmla="*/ 292100 h 914400"/>
              <a:gd name="connsiteX15" fmla="*/ 368300 w 484887"/>
              <a:gd name="connsiteY15" fmla="*/ 165100 h 914400"/>
              <a:gd name="connsiteX16" fmla="*/ 355600 w 484887"/>
              <a:gd name="connsiteY16" fmla="*/ 127000 h 914400"/>
              <a:gd name="connsiteX17" fmla="*/ 317500 w 484887"/>
              <a:gd name="connsiteY17" fmla="*/ 101600 h 914400"/>
              <a:gd name="connsiteX18" fmla="*/ 317500 w 484887"/>
              <a:gd name="connsiteY18" fmla="*/ 101600 h 914400"/>
              <a:gd name="connsiteX19" fmla="*/ 152400 w 484887"/>
              <a:gd name="connsiteY19" fmla="*/ 38100 h 914400"/>
              <a:gd name="connsiteX20" fmla="*/ 0 w 484887"/>
              <a:gd name="connsiteY20" fmla="*/ 0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4887" h="914400">
                <a:moveTo>
                  <a:pt x="0" y="0"/>
                </a:moveTo>
                <a:lnTo>
                  <a:pt x="0" y="0"/>
                </a:lnTo>
                <a:cubicBezTo>
                  <a:pt x="23693" y="473859"/>
                  <a:pt x="12700" y="169228"/>
                  <a:pt x="12700" y="914400"/>
                </a:cubicBezTo>
                <a:lnTo>
                  <a:pt x="12700" y="914400"/>
                </a:lnTo>
                <a:cubicBezTo>
                  <a:pt x="63500" y="897467"/>
                  <a:pt x="137583" y="869950"/>
                  <a:pt x="165100" y="863600"/>
                </a:cubicBezTo>
                <a:cubicBezTo>
                  <a:pt x="192617" y="857250"/>
                  <a:pt x="167007" y="887093"/>
                  <a:pt x="177800" y="876300"/>
                </a:cubicBezTo>
                <a:cubicBezTo>
                  <a:pt x="202419" y="851681"/>
                  <a:pt x="235712" y="797729"/>
                  <a:pt x="266700" y="787400"/>
                </a:cubicBezTo>
                <a:cubicBezTo>
                  <a:pt x="279400" y="774700"/>
                  <a:pt x="283633" y="831850"/>
                  <a:pt x="304800" y="825500"/>
                </a:cubicBezTo>
                <a:cubicBezTo>
                  <a:pt x="325967" y="819150"/>
                  <a:pt x="366183" y="778933"/>
                  <a:pt x="393700" y="749300"/>
                </a:cubicBezTo>
                <a:cubicBezTo>
                  <a:pt x="421217" y="719667"/>
                  <a:pt x="417781" y="665073"/>
                  <a:pt x="469900" y="647700"/>
                </a:cubicBezTo>
                <a:cubicBezTo>
                  <a:pt x="492867" y="555831"/>
                  <a:pt x="482600" y="614354"/>
                  <a:pt x="482600" y="469900"/>
                </a:cubicBezTo>
                <a:lnTo>
                  <a:pt x="482600" y="469900"/>
                </a:lnTo>
                <a:cubicBezTo>
                  <a:pt x="469900" y="436033"/>
                  <a:pt x="456861" y="402292"/>
                  <a:pt x="444500" y="368300"/>
                </a:cubicBezTo>
                <a:cubicBezTo>
                  <a:pt x="439925" y="355719"/>
                  <a:pt x="437787" y="342174"/>
                  <a:pt x="431800" y="330200"/>
                </a:cubicBezTo>
                <a:cubicBezTo>
                  <a:pt x="424974" y="316548"/>
                  <a:pt x="414867" y="304800"/>
                  <a:pt x="406400" y="292100"/>
                </a:cubicBezTo>
                <a:cubicBezTo>
                  <a:pt x="387206" y="215325"/>
                  <a:pt x="399220" y="257859"/>
                  <a:pt x="368300" y="165100"/>
                </a:cubicBezTo>
                <a:cubicBezTo>
                  <a:pt x="364067" y="152400"/>
                  <a:pt x="366739" y="134426"/>
                  <a:pt x="355600" y="127000"/>
                </a:cubicBezTo>
                <a:lnTo>
                  <a:pt x="317500" y="101600"/>
                </a:lnTo>
                <a:lnTo>
                  <a:pt x="317500" y="101600"/>
                </a:lnTo>
                <a:cubicBezTo>
                  <a:pt x="283633" y="80433"/>
                  <a:pt x="187461" y="57224"/>
                  <a:pt x="152400" y="38100"/>
                </a:cubicBezTo>
                <a:cubicBezTo>
                  <a:pt x="94757" y="6658"/>
                  <a:pt x="25400" y="6350"/>
                  <a:pt x="0" y="0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2857500" y="4241800"/>
            <a:ext cx="901939" cy="927513"/>
          </a:xfrm>
          <a:custGeom>
            <a:avLst/>
            <a:gdLst>
              <a:gd name="connsiteX0" fmla="*/ 431800 w 901939"/>
              <a:gd name="connsiteY0" fmla="*/ 0 h 914400"/>
              <a:gd name="connsiteX1" fmla="*/ 431800 w 901939"/>
              <a:gd name="connsiteY1" fmla="*/ 0 h 914400"/>
              <a:gd name="connsiteX2" fmla="*/ 444500 w 901939"/>
              <a:gd name="connsiteY2" fmla="*/ 254000 h 914400"/>
              <a:gd name="connsiteX3" fmla="*/ 457200 w 901939"/>
              <a:gd name="connsiteY3" fmla="*/ 304800 h 914400"/>
              <a:gd name="connsiteX4" fmla="*/ 444500 w 901939"/>
              <a:gd name="connsiteY4" fmla="*/ 431800 h 914400"/>
              <a:gd name="connsiteX5" fmla="*/ 444500 w 901939"/>
              <a:gd name="connsiteY5" fmla="*/ 508000 h 914400"/>
              <a:gd name="connsiteX6" fmla="*/ 444500 w 901939"/>
              <a:gd name="connsiteY6" fmla="*/ 508000 h 914400"/>
              <a:gd name="connsiteX7" fmla="*/ 330200 w 901939"/>
              <a:gd name="connsiteY7" fmla="*/ 520700 h 914400"/>
              <a:gd name="connsiteX8" fmla="*/ 101600 w 901939"/>
              <a:gd name="connsiteY8" fmla="*/ 495300 h 914400"/>
              <a:gd name="connsiteX9" fmla="*/ 0 w 901939"/>
              <a:gd name="connsiteY9" fmla="*/ 469900 h 914400"/>
              <a:gd name="connsiteX10" fmla="*/ 0 w 901939"/>
              <a:gd name="connsiteY10" fmla="*/ 469900 h 914400"/>
              <a:gd name="connsiteX11" fmla="*/ 38100 w 901939"/>
              <a:gd name="connsiteY11" fmla="*/ 660400 h 914400"/>
              <a:gd name="connsiteX12" fmla="*/ 50800 w 901939"/>
              <a:gd name="connsiteY12" fmla="*/ 698500 h 914400"/>
              <a:gd name="connsiteX13" fmla="*/ 88900 w 901939"/>
              <a:gd name="connsiteY13" fmla="*/ 749300 h 914400"/>
              <a:gd name="connsiteX14" fmla="*/ 88900 w 901939"/>
              <a:gd name="connsiteY14" fmla="*/ 749300 h 914400"/>
              <a:gd name="connsiteX15" fmla="*/ 177800 w 901939"/>
              <a:gd name="connsiteY15" fmla="*/ 812800 h 914400"/>
              <a:gd name="connsiteX16" fmla="*/ 254000 w 901939"/>
              <a:gd name="connsiteY16" fmla="*/ 838200 h 914400"/>
              <a:gd name="connsiteX17" fmla="*/ 317500 w 901939"/>
              <a:gd name="connsiteY17" fmla="*/ 889000 h 914400"/>
              <a:gd name="connsiteX18" fmla="*/ 317500 w 901939"/>
              <a:gd name="connsiteY18" fmla="*/ 889000 h 914400"/>
              <a:gd name="connsiteX19" fmla="*/ 431800 w 901939"/>
              <a:gd name="connsiteY19" fmla="*/ 901700 h 914400"/>
              <a:gd name="connsiteX20" fmla="*/ 469900 w 901939"/>
              <a:gd name="connsiteY20" fmla="*/ 914400 h 914400"/>
              <a:gd name="connsiteX21" fmla="*/ 660400 w 901939"/>
              <a:gd name="connsiteY21" fmla="*/ 901700 h 914400"/>
              <a:gd name="connsiteX22" fmla="*/ 660400 w 901939"/>
              <a:gd name="connsiteY22" fmla="*/ 901700 h 914400"/>
              <a:gd name="connsiteX23" fmla="*/ 762000 w 901939"/>
              <a:gd name="connsiteY23" fmla="*/ 850900 h 914400"/>
              <a:gd name="connsiteX24" fmla="*/ 812800 w 901939"/>
              <a:gd name="connsiteY24" fmla="*/ 774700 h 914400"/>
              <a:gd name="connsiteX25" fmla="*/ 838200 w 901939"/>
              <a:gd name="connsiteY25" fmla="*/ 723900 h 914400"/>
              <a:gd name="connsiteX26" fmla="*/ 876300 w 901939"/>
              <a:gd name="connsiteY26" fmla="*/ 622300 h 914400"/>
              <a:gd name="connsiteX27" fmla="*/ 876300 w 901939"/>
              <a:gd name="connsiteY27" fmla="*/ 622300 h 914400"/>
              <a:gd name="connsiteX28" fmla="*/ 901700 w 901939"/>
              <a:gd name="connsiteY28" fmla="*/ 508000 h 914400"/>
              <a:gd name="connsiteX29" fmla="*/ 876300 w 901939"/>
              <a:gd name="connsiteY29" fmla="*/ 330200 h 914400"/>
              <a:gd name="connsiteX30" fmla="*/ 850900 w 901939"/>
              <a:gd name="connsiteY30" fmla="*/ 292100 h 914400"/>
              <a:gd name="connsiteX31" fmla="*/ 838200 w 901939"/>
              <a:gd name="connsiteY31" fmla="*/ 266700 h 914400"/>
              <a:gd name="connsiteX32" fmla="*/ 838200 w 901939"/>
              <a:gd name="connsiteY32" fmla="*/ 266700 h 914400"/>
              <a:gd name="connsiteX33" fmla="*/ 787400 w 901939"/>
              <a:gd name="connsiteY33" fmla="*/ 165100 h 914400"/>
              <a:gd name="connsiteX34" fmla="*/ 711200 w 901939"/>
              <a:gd name="connsiteY34" fmla="*/ 127000 h 914400"/>
              <a:gd name="connsiteX35" fmla="*/ 635000 w 901939"/>
              <a:gd name="connsiteY35" fmla="*/ 76200 h 914400"/>
              <a:gd name="connsiteX36" fmla="*/ 546100 w 901939"/>
              <a:gd name="connsiteY36" fmla="*/ 50800 h 914400"/>
              <a:gd name="connsiteX37" fmla="*/ 508000 w 901939"/>
              <a:gd name="connsiteY37" fmla="*/ 38100 h 914400"/>
              <a:gd name="connsiteX38" fmla="*/ 469900 w 901939"/>
              <a:gd name="connsiteY38" fmla="*/ 38100 h 914400"/>
              <a:gd name="connsiteX39" fmla="*/ 469900 w 901939"/>
              <a:gd name="connsiteY39" fmla="*/ 38100 h 914400"/>
              <a:gd name="connsiteX40" fmla="*/ 457200 w 901939"/>
              <a:gd name="connsiteY40" fmla="*/ 50800 h 914400"/>
              <a:gd name="connsiteX0" fmla="*/ 431800 w 901939"/>
              <a:gd name="connsiteY0" fmla="*/ 0 h 914400"/>
              <a:gd name="connsiteX1" fmla="*/ 431800 w 901939"/>
              <a:gd name="connsiteY1" fmla="*/ 0 h 914400"/>
              <a:gd name="connsiteX2" fmla="*/ 444500 w 901939"/>
              <a:gd name="connsiteY2" fmla="*/ 254000 h 914400"/>
              <a:gd name="connsiteX3" fmla="*/ 457200 w 901939"/>
              <a:gd name="connsiteY3" fmla="*/ 304800 h 914400"/>
              <a:gd name="connsiteX4" fmla="*/ 444500 w 901939"/>
              <a:gd name="connsiteY4" fmla="*/ 431800 h 914400"/>
              <a:gd name="connsiteX5" fmla="*/ 444500 w 901939"/>
              <a:gd name="connsiteY5" fmla="*/ 508000 h 914400"/>
              <a:gd name="connsiteX6" fmla="*/ 444500 w 901939"/>
              <a:gd name="connsiteY6" fmla="*/ 508000 h 914400"/>
              <a:gd name="connsiteX7" fmla="*/ 330200 w 901939"/>
              <a:gd name="connsiteY7" fmla="*/ 520700 h 914400"/>
              <a:gd name="connsiteX8" fmla="*/ 101600 w 901939"/>
              <a:gd name="connsiteY8" fmla="*/ 495300 h 914400"/>
              <a:gd name="connsiteX9" fmla="*/ 0 w 901939"/>
              <a:gd name="connsiteY9" fmla="*/ 469900 h 914400"/>
              <a:gd name="connsiteX10" fmla="*/ 0 w 901939"/>
              <a:gd name="connsiteY10" fmla="*/ 469900 h 914400"/>
              <a:gd name="connsiteX11" fmla="*/ 38100 w 901939"/>
              <a:gd name="connsiteY11" fmla="*/ 660400 h 914400"/>
              <a:gd name="connsiteX12" fmla="*/ 50800 w 901939"/>
              <a:gd name="connsiteY12" fmla="*/ 698500 h 914400"/>
              <a:gd name="connsiteX13" fmla="*/ 88900 w 901939"/>
              <a:gd name="connsiteY13" fmla="*/ 749300 h 914400"/>
              <a:gd name="connsiteX14" fmla="*/ 88900 w 901939"/>
              <a:gd name="connsiteY14" fmla="*/ 812800 h 914400"/>
              <a:gd name="connsiteX15" fmla="*/ 177800 w 901939"/>
              <a:gd name="connsiteY15" fmla="*/ 812800 h 914400"/>
              <a:gd name="connsiteX16" fmla="*/ 254000 w 901939"/>
              <a:gd name="connsiteY16" fmla="*/ 838200 h 914400"/>
              <a:gd name="connsiteX17" fmla="*/ 317500 w 901939"/>
              <a:gd name="connsiteY17" fmla="*/ 889000 h 914400"/>
              <a:gd name="connsiteX18" fmla="*/ 317500 w 901939"/>
              <a:gd name="connsiteY18" fmla="*/ 889000 h 914400"/>
              <a:gd name="connsiteX19" fmla="*/ 431800 w 901939"/>
              <a:gd name="connsiteY19" fmla="*/ 901700 h 914400"/>
              <a:gd name="connsiteX20" fmla="*/ 469900 w 901939"/>
              <a:gd name="connsiteY20" fmla="*/ 914400 h 914400"/>
              <a:gd name="connsiteX21" fmla="*/ 660400 w 901939"/>
              <a:gd name="connsiteY21" fmla="*/ 901700 h 914400"/>
              <a:gd name="connsiteX22" fmla="*/ 660400 w 901939"/>
              <a:gd name="connsiteY22" fmla="*/ 901700 h 914400"/>
              <a:gd name="connsiteX23" fmla="*/ 762000 w 901939"/>
              <a:gd name="connsiteY23" fmla="*/ 850900 h 914400"/>
              <a:gd name="connsiteX24" fmla="*/ 812800 w 901939"/>
              <a:gd name="connsiteY24" fmla="*/ 774700 h 914400"/>
              <a:gd name="connsiteX25" fmla="*/ 838200 w 901939"/>
              <a:gd name="connsiteY25" fmla="*/ 723900 h 914400"/>
              <a:gd name="connsiteX26" fmla="*/ 876300 w 901939"/>
              <a:gd name="connsiteY26" fmla="*/ 622300 h 914400"/>
              <a:gd name="connsiteX27" fmla="*/ 876300 w 901939"/>
              <a:gd name="connsiteY27" fmla="*/ 622300 h 914400"/>
              <a:gd name="connsiteX28" fmla="*/ 901700 w 901939"/>
              <a:gd name="connsiteY28" fmla="*/ 508000 h 914400"/>
              <a:gd name="connsiteX29" fmla="*/ 876300 w 901939"/>
              <a:gd name="connsiteY29" fmla="*/ 330200 h 914400"/>
              <a:gd name="connsiteX30" fmla="*/ 850900 w 901939"/>
              <a:gd name="connsiteY30" fmla="*/ 292100 h 914400"/>
              <a:gd name="connsiteX31" fmla="*/ 838200 w 901939"/>
              <a:gd name="connsiteY31" fmla="*/ 266700 h 914400"/>
              <a:gd name="connsiteX32" fmla="*/ 838200 w 901939"/>
              <a:gd name="connsiteY32" fmla="*/ 266700 h 914400"/>
              <a:gd name="connsiteX33" fmla="*/ 787400 w 901939"/>
              <a:gd name="connsiteY33" fmla="*/ 165100 h 914400"/>
              <a:gd name="connsiteX34" fmla="*/ 711200 w 901939"/>
              <a:gd name="connsiteY34" fmla="*/ 127000 h 914400"/>
              <a:gd name="connsiteX35" fmla="*/ 635000 w 901939"/>
              <a:gd name="connsiteY35" fmla="*/ 76200 h 914400"/>
              <a:gd name="connsiteX36" fmla="*/ 546100 w 901939"/>
              <a:gd name="connsiteY36" fmla="*/ 50800 h 914400"/>
              <a:gd name="connsiteX37" fmla="*/ 508000 w 901939"/>
              <a:gd name="connsiteY37" fmla="*/ 38100 h 914400"/>
              <a:gd name="connsiteX38" fmla="*/ 469900 w 901939"/>
              <a:gd name="connsiteY38" fmla="*/ 38100 h 914400"/>
              <a:gd name="connsiteX39" fmla="*/ 469900 w 901939"/>
              <a:gd name="connsiteY39" fmla="*/ 38100 h 914400"/>
              <a:gd name="connsiteX40" fmla="*/ 457200 w 901939"/>
              <a:gd name="connsiteY40" fmla="*/ 50800 h 914400"/>
              <a:gd name="connsiteX0" fmla="*/ 431800 w 901939"/>
              <a:gd name="connsiteY0" fmla="*/ 0 h 914400"/>
              <a:gd name="connsiteX1" fmla="*/ 431800 w 901939"/>
              <a:gd name="connsiteY1" fmla="*/ 0 h 914400"/>
              <a:gd name="connsiteX2" fmla="*/ 444500 w 901939"/>
              <a:gd name="connsiteY2" fmla="*/ 254000 h 914400"/>
              <a:gd name="connsiteX3" fmla="*/ 457200 w 901939"/>
              <a:gd name="connsiteY3" fmla="*/ 304800 h 914400"/>
              <a:gd name="connsiteX4" fmla="*/ 444500 w 901939"/>
              <a:gd name="connsiteY4" fmla="*/ 431800 h 914400"/>
              <a:gd name="connsiteX5" fmla="*/ 444500 w 901939"/>
              <a:gd name="connsiteY5" fmla="*/ 508000 h 914400"/>
              <a:gd name="connsiteX6" fmla="*/ 444500 w 901939"/>
              <a:gd name="connsiteY6" fmla="*/ 508000 h 914400"/>
              <a:gd name="connsiteX7" fmla="*/ 330200 w 901939"/>
              <a:gd name="connsiteY7" fmla="*/ 520700 h 914400"/>
              <a:gd name="connsiteX8" fmla="*/ 101600 w 901939"/>
              <a:gd name="connsiteY8" fmla="*/ 495300 h 914400"/>
              <a:gd name="connsiteX9" fmla="*/ 0 w 901939"/>
              <a:gd name="connsiteY9" fmla="*/ 469900 h 914400"/>
              <a:gd name="connsiteX10" fmla="*/ 0 w 901939"/>
              <a:gd name="connsiteY10" fmla="*/ 469900 h 914400"/>
              <a:gd name="connsiteX11" fmla="*/ 38100 w 901939"/>
              <a:gd name="connsiteY11" fmla="*/ 660400 h 914400"/>
              <a:gd name="connsiteX12" fmla="*/ 50800 w 901939"/>
              <a:gd name="connsiteY12" fmla="*/ 698500 h 914400"/>
              <a:gd name="connsiteX13" fmla="*/ 88900 w 901939"/>
              <a:gd name="connsiteY13" fmla="*/ 749300 h 914400"/>
              <a:gd name="connsiteX14" fmla="*/ 88900 w 901939"/>
              <a:gd name="connsiteY14" fmla="*/ 812800 h 914400"/>
              <a:gd name="connsiteX15" fmla="*/ 177800 w 901939"/>
              <a:gd name="connsiteY15" fmla="*/ 863600 h 914400"/>
              <a:gd name="connsiteX16" fmla="*/ 254000 w 901939"/>
              <a:gd name="connsiteY16" fmla="*/ 838200 h 914400"/>
              <a:gd name="connsiteX17" fmla="*/ 317500 w 901939"/>
              <a:gd name="connsiteY17" fmla="*/ 889000 h 914400"/>
              <a:gd name="connsiteX18" fmla="*/ 317500 w 901939"/>
              <a:gd name="connsiteY18" fmla="*/ 889000 h 914400"/>
              <a:gd name="connsiteX19" fmla="*/ 431800 w 901939"/>
              <a:gd name="connsiteY19" fmla="*/ 901700 h 914400"/>
              <a:gd name="connsiteX20" fmla="*/ 469900 w 901939"/>
              <a:gd name="connsiteY20" fmla="*/ 914400 h 914400"/>
              <a:gd name="connsiteX21" fmla="*/ 660400 w 901939"/>
              <a:gd name="connsiteY21" fmla="*/ 901700 h 914400"/>
              <a:gd name="connsiteX22" fmla="*/ 660400 w 901939"/>
              <a:gd name="connsiteY22" fmla="*/ 901700 h 914400"/>
              <a:gd name="connsiteX23" fmla="*/ 762000 w 901939"/>
              <a:gd name="connsiteY23" fmla="*/ 850900 h 914400"/>
              <a:gd name="connsiteX24" fmla="*/ 812800 w 901939"/>
              <a:gd name="connsiteY24" fmla="*/ 774700 h 914400"/>
              <a:gd name="connsiteX25" fmla="*/ 838200 w 901939"/>
              <a:gd name="connsiteY25" fmla="*/ 723900 h 914400"/>
              <a:gd name="connsiteX26" fmla="*/ 876300 w 901939"/>
              <a:gd name="connsiteY26" fmla="*/ 622300 h 914400"/>
              <a:gd name="connsiteX27" fmla="*/ 876300 w 901939"/>
              <a:gd name="connsiteY27" fmla="*/ 622300 h 914400"/>
              <a:gd name="connsiteX28" fmla="*/ 901700 w 901939"/>
              <a:gd name="connsiteY28" fmla="*/ 508000 h 914400"/>
              <a:gd name="connsiteX29" fmla="*/ 876300 w 901939"/>
              <a:gd name="connsiteY29" fmla="*/ 330200 h 914400"/>
              <a:gd name="connsiteX30" fmla="*/ 850900 w 901939"/>
              <a:gd name="connsiteY30" fmla="*/ 292100 h 914400"/>
              <a:gd name="connsiteX31" fmla="*/ 838200 w 901939"/>
              <a:gd name="connsiteY31" fmla="*/ 266700 h 914400"/>
              <a:gd name="connsiteX32" fmla="*/ 838200 w 901939"/>
              <a:gd name="connsiteY32" fmla="*/ 266700 h 914400"/>
              <a:gd name="connsiteX33" fmla="*/ 787400 w 901939"/>
              <a:gd name="connsiteY33" fmla="*/ 165100 h 914400"/>
              <a:gd name="connsiteX34" fmla="*/ 711200 w 901939"/>
              <a:gd name="connsiteY34" fmla="*/ 127000 h 914400"/>
              <a:gd name="connsiteX35" fmla="*/ 635000 w 901939"/>
              <a:gd name="connsiteY35" fmla="*/ 76200 h 914400"/>
              <a:gd name="connsiteX36" fmla="*/ 546100 w 901939"/>
              <a:gd name="connsiteY36" fmla="*/ 50800 h 914400"/>
              <a:gd name="connsiteX37" fmla="*/ 508000 w 901939"/>
              <a:gd name="connsiteY37" fmla="*/ 38100 h 914400"/>
              <a:gd name="connsiteX38" fmla="*/ 469900 w 901939"/>
              <a:gd name="connsiteY38" fmla="*/ 38100 h 914400"/>
              <a:gd name="connsiteX39" fmla="*/ 469900 w 901939"/>
              <a:gd name="connsiteY39" fmla="*/ 38100 h 914400"/>
              <a:gd name="connsiteX40" fmla="*/ 457200 w 901939"/>
              <a:gd name="connsiteY40" fmla="*/ 50800 h 914400"/>
              <a:gd name="connsiteX0" fmla="*/ 431800 w 901939"/>
              <a:gd name="connsiteY0" fmla="*/ 0 h 914400"/>
              <a:gd name="connsiteX1" fmla="*/ 431800 w 901939"/>
              <a:gd name="connsiteY1" fmla="*/ 0 h 914400"/>
              <a:gd name="connsiteX2" fmla="*/ 444500 w 901939"/>
              <a:gd name="connsiteY2" fmla="*/ 254000 h 914400"/>
              <a:gd name="connsiteX3" fmla="*/ 457200 w 901939"/>
              <a:gd name="connsiteY3" fmla="*/ 304800 h 914400"/>
              <a:gd name="connsiteX4" fmla="*/ 444500 w 901939"/>
              <a:gd name="connsiteY4" fmla="*/ 431800 h 914400"/>
              <a:gd name="connsiteX5" fmla="*/ 444500 w 901939"/>
              <a:gd name="connsiteY5" fmla="*/ 508000 h 914400"/>
              <a:gd name="connsiteX6" fmla="*/ 444500 w 901939"/>
              <a:gd name="connsiteY6" fmla="*/ 508000 h 914400"/>
              <a:gd name="connsiteX7" fmla="*/ 330200 w 901939"/>
              <a:gd name="connsiteY7" fmla="*/ 520700 h 914400"/>
              <a:gd name="connsiteX8" fmla="*/ 101600 w 901939"/>
              <a:gd name="connsiteY8" fmla="*/ 495300 h 914400"/>
              <a:gd name="connsiteX9" fmla="*/ 0 w 901939"/>
              <a:gd name="connsiteY9" fmla="*/ 469900 h 914400"/>
              <a:gd name="connsiteX10" fmla="*/ 0 w 901939"/>
              <a:gd name="connsiteY10" fmla="*/ 469900 h 914400"/>
              <a:gd name="connsiteX11" fmla="*/ 38100 w 901939"/>
              <a:gd name="connsiteY11" fmla="*/ 660400 h 914400"/>
              <a:gd name="connsiteX12" fmla="*/ 50800 w 901939"/>
              <a:gd name="connsiteY12" fmla="*/ 698500 h 914400"/>
              <a:gd name="connsiteX13" fmla="*/ 88900 w 901939"/>
              <a:gd name="connsiteY13" fmla="*/ 749300 h 914400"/>
              <a:gd name="connsiteX14" fmla="*/ 88900 w 901939"/>
              <a:gd name="connsiteY14" fmla="*/ 812800 h 914400"/>
              <a:gd name="connsiteX15" fmla="*/ 177800 w 901939"/>
              <a:gd name="connsiteY15" fmla="*/ 863600 h 914400"/>
              <a:gd name="connsiteX16" fmla="*/ 254000 w 901939"/>
              <a:gd name="connsiteY16" fmla="*/ 876300 h 914400"/>
              <a:gd name="connsiteX17" fmla="*/ 317500 w 901939"/>
              <a:gd name="connsiteY17" fmla="*/ 889000 h 914400"/>
              <a:gd name="connsiteX18" fmla="*/ 317500 w 901939"/>
              <a:gd name="connsiteY18" fmla="*/ 889000 h 914400"/>
              <a:gd name="connsiteX19" fmla="*/ 431800 w 901939"/>
              <a:gd name="connsiteY19" fmla="*/ 901700 h 914400"/>
              <a:gd name="connsiteX20" fmla="*/ 469900 w 901939"/>
              <a:gd name="connsiteY20" fmla="*/ 914400 h 914400"/>
              <a:gd name="connsiteX21" fmla="*/ 660400 w 901939"/>
              <a:gd name="connsiteY21" fmla="*/ 901700 h 914400"/>
              <a:gd name="connsiteX22" fmla="*/ 660400 w 901939"/>
              <a:gd name="connsiteY22" fmla="*/ 901700 h 914400"/>
              <a:gd name="connsiteX23" fmla="*/ 762000 w 901939"/>
              <a:gd name="connsiteY23" fmla="*/ 850900 h 914400"/>
              <a:gd name="connsiteX24" fmla="*/ 812800 w 901939"/>
              <a:gd name="connsiteY24" fmla="*/ 774700 h 914400"/>
              <a:gd name="connsiteX25" fmla="*/ 838200 w 901939"/>
              <a:gd name="connsiteY25" fmla="*/ 723900 h 914400"/>
              <a:gd name="connsiteX26" fmla="*/ 876300 w 901939"/>
              <a:gd name="connsiteY26" fmla="*/ 622300 h 914400"/>
              <a:gd name="connsiteX27" fmla="*/ 876300 w 901939"/>
              <a:gd name="connsiteY27" fmla="*/ 622300 h 914400"/>
              <a:gd name="connsiteX28" fmla="*/ 901700 w 901939"/>
              <a:gd name="connsiteY28" fmla="*/ 508000 h 914400"/>
              <a:gd name="connsiteX29" fmla="*/ 876300 w 901939"/>
              <a:gd name="connsiteY29" fmla="*/ 330200 h 914400"/>
              <a:gd name="connsiteX30" fmla="*/ 850900 w 901939"/>
              <a:gd name="connsiteY30" fmla="*/ 292100 h 914400"/>
              <a:gd name="connsiteX31" fmla="*/ 838200 w 901939"/>
              <a:gd name="connsiteY31" fmla="*/ 266700 h 914400"/>
              <a:gd name="connsiteX32" fmla="*/ 838200 w 901939"/>
              <a:gd name="connsiteY32" fmla="*/ 266700 h 914400"/>
              <a:gd name="connsiteX33" fmla="*/ 787400 w 901939"/>
              <a:gd name="connsiteY33" fmla="*/ 165100 h 914400"/>
              <a:gd name="connsiteX34" fmla="*/ 711200 w 901939"/>
              <a:gd name="connsiteY34" fmla="*/ 127000 h 914400"/>
              <a:gd name="connsiteX35" fmla="*/ 635000 w 901939"/>
              <a:gd name="connsiteY35" fmla="*/ 76200 h 914400"/>
              <a:gd name="connsiteX36" fmla="*/ 546100 w 901939"/>
              <a:gd name="connsiteY36" fmla="*/ 50800 h 914400"/>
              <a:gd name="connsiteX37" fmla="*/ 508000 w 901939"/>
              <a:gd name="connsiteY37" fmla="*/ 38100 h 914400"/>
              <a:gd name="connsiteX38" fmla="*/ 469900 w 901939"/>
              <a:gd name="connsiteY38" fmla="*/ 38100 h 914400"/>
              <a:gd name="connsiteX39" fmla="*/ 469900 w 901939"/>
              <a:gd name="connsiteY39" fmla="*/ 38100 h 914400"/>
              <a:gd name="connsiteX40" fmla="*/ 457200 w 901939"/>
              <a:gd name="connsiteY40" fmla="*/ 50800 h 914400"/>
              <a:gd name="connsiteX0" fmla="*/ 431800 w 901939"/>
              <a:gd name="connsiteY0" fmla="*/ 0 h 927541"/>
              <a:gd name="connsiteX1" fmla="*/ 431800 w 901939"/>
              <a:gd name="connsiteY1" fmla="*/ 0 h 927541"/>
              <a:gd name="connsiteX2" fmla="*/ 444500 w 901939"/>
              <a:gd name="connsiteY2" fmla="*/ 254000 h 927541"/>
              <a:gd name="connsiteX3" fmla="*/ 457200 w 901939"/>
              <a:gd name="connsiteY3" fmla="*/ 304800 h 927541"/>
              <a:gd name="connsiteX4" fmla="*/ 444500 w 901939"/>
              <a:gd name="connsiteY4" fmla="*/ 431800 h 927541"/>
              <a:gd name="connsiteX5" fmla="*/ 444500 w 901939"/>
              <a:gd name="connsiteY5" fmla="*/ 508000 h 927541"/>
              <a:gd name="connsiteX6" fmla="*/ 444500 w 901939"/>
              <a:gd name="connsiteY6" fmla="*/ 508000 h 927541"/>
              <a:gd name="connsiteX7" fmla="*/ 330200 w 901939"/>
              <a:gd name="connsiteY7" fmla="*/ 520700 h 927541"/>
              <a:gd name="connsiteX8" fmla="*/ 101600 w 901939"/>
              <a:gd name="connsiteY8" fmla="*/ 495300 h 927541"/>
              <a:gd name="connsiteX9" fmla="*/ 0 w 901939"/>
              <a:gd name="connsiteY9" fmla="*/ 469900 h 927541"/>
              <a:gd name="connsiteX10" fmla="*/ 0 w 901939"/>
              <a:gd name="connsiteY10" fmla="*/ 469900 h 927541"/>
              <a:gd name="connsiteX11" fmla="*/ 38100 w 901939"/>
              <a:gd name="connsiteY11" fmla="*/ 660400 h 927541"/>
              <a:gd name="connsiteX12" fmla="*/ 50800 w 901939"/>
              <a:gd name="connsiteY12" fmla="*/ 698500 h 927541"/>
              <a:gd name="connsiteX13" fmla="*/ 88900 w 901939"/>
              <a:gd name="connsiteY13" fmla="*/ 749300 h 927541"/>
              <a:gd name="connsiteX14" fmla="*/ 88900 w 901939"/>
              <a:gd name="connsiteY14" fmla="*/ 812800 h 927541"/>
              <a:gd name="connsiteX15" fmla="*/ 177800 w 901939"/>
              <a:gd name="connsiteY15" fmla="*/ 863600 h 927541"/>
              <a:gd name="connsiteX16" fmla="*/ 254000 w 901939"/>
              <a:gd name="connsiteY16" fmla="*/ 876300 h 927541"/>
              <a:gd name="connsiteX17" fmla="*/ 317500 w 901939"/>
              <a:gd name="connsiteY17" fmla="*/ 889000 h 927541"/>
              <a:gd name="connsiteX18" fmla="*/ 317500 w 901939"/>
              <a:gd name="connsiteY18" fmla="*/ 927100 h 927541"/>
              <a:gd name="connsiteX19" fmla="*/ 431800 w 901939"/>
              <a:gd name="connsiteY19" fmla="*/ 901700 h 927541"/>
              <a:gd name="connsiteX20" fmla="*/ 469900 w 901939"/>
              <a:gd name="connsiteY20" fmla="*/ 914400 h 927541"/>
              <a:gd name="connsiteX21" fmla="*/ 660400 w 901939"/>
              <a:gd name="connsiteY21" fmla="*/ 901700 h 927541"/>
              <a:gd name="connsiteX22" fmla="*/ 660400 w 901939"/>
              <a:gd name="connsiteY22" fmla="*/ 901700 h 927541"/>
              <a:gd name="connsiteX23" fmla="*/ 762000 w 901939"/>
              <a:gd name="connsiteY23" fmla="*/ 850900 h 927541"/>
              <a:gd name="connsiteX24" fmla="*/ 812800 w 901939"/>
              <a:gd name="connsiteY24" fmla="*/ 774700 h 927541"/>
              <a:gd name="connsiteX25" fmla="*/ 838200 w 901939"/>
              <a:gd name="connsiteY25" fmla="*/ 723900 h 927541"/>
              <a:gd name="connsiteX26" fmla="*/ 876300 w 901939"/>
              <a:gd name="connsiteY26" fmla="*/ 622300 h 927541"/>
              <a:gd name="connsiteX27" fmla="*/ 876300 w 901939"/>
              <a:gd name="connsiteY27" fmla="*/ 622300 h 927541"/>
              <a:gd name="connsiteX28" fmla="*/ 901700 w 901939"/>
              <a:gd name="connsiteY28" fmla="*/ 508000 h 927541"/>
              <a:gd name="connsiteX29" fmla="*/ 876300 w 901939"/>
              <a:gd name="connsiteY29" fmla="*/ 330200 h 927541"/>
              <a:gd name="connsiteX30" fmla="*/ 850900 w 901939"/>
              <a:gd name="connsiteY30" fmla="*/ 292100 h 927541"/>
              <a:gd name="connsiteX31" fmla="*/ 838200 w 901939"/>
              <a:gd name="connsiteY31" fmla="*/ 266700 h 927541"/>
              <a:gd name="connsiteX32" fmla="*/ 838200 w 901939"/>
              <a:gd name="connsiteY32" fmla="*/ 266700 h 927541"/>
              <a:gd name="connsiteX33" fmla="*/ 787400 w 901939"/>
              <a:gd name="connsiteY33" fmla="*/ 165100 h 927541"/>
              <a:gd name="connsiteX34" fmla="*/ 711200 w 901939"/>
              <a:gd name="connsiteY34" fmla="*/ 127000 h 927541"/>
              <a:gd name="connsiteX35" fmla="*/ 635000 w 901939"/>
              <a:gd name="connsiteY35" fmla="*/ 76200 h 927541"/>
              <a:gd name="connsiteX36" fmla="*/ 546100 w 901939"/>
              <a:gd name="connsiteY36" fmla="*/ 50800 h 927541"/>
              <a:gd name="connsiteX37" fmla="*/ 508000 w 901939"/>
              <a:gd name="connsiteY37" fmla="*/ 38100 h 927541"/>
              <a:gd name="connsiteX38" fmla="*/ 469900 w 901939"/>
              <a:gd name="connsiteY38" fmla="*/ 38100 h 927541"/>
              <a:gd name="connsiteX39" fmla="*/ 469900 w 901939"/>
              <a:gd name="connsiteY39" fmla="*/ 38100 h 927541"/>
              <a:gd name="connsiteX40" fmla="*/ 457200 w 901939"/>
              <a:gd name="connsiteY40" fmla="*/ 50800 h 927541"/>
              <a:gd name="connsiteX0" fmla="*/ 431800 w 901939"/>
              <a:gd name="connsiteY0" fmla="*/ 0 h 927513"/>
              <a:gd name="connsiteX1" fmla="*/ 431800 w 901939"/>
              <a:gd name="connsiteY1" fmla="*/ 0 h 927513"/>
              <a:gd name="connsiteX2" fmla="*/ 444500 w 901939"/>
              <a:gd name="connsiteY2" fmla="*/ 254000 h 927513"/>
              <a:gd name="connsiteX3" fmla="*/ 457200 w 901939"/>
              <a:gd name="connsiteY3" fmla="*/ 304800 h 927513"/>
              <a:gd name="connsiteX4" fmla="*/ 444500 w 901939"/>
              <a:gd name="connsiteY4" fmla="*/ 431800 h 927513"/>
              <a:gd name="connsiteX5" fmla="*/ 444500 w 901939"/>
              <a:gd name="connsiteY5" fmla="*/ 508000 h 927513"/>
              <a:gd name="connsiteX6" fmla="*/ 444500 w 901939"/>
              <a:gd name="connsiteY6" fmla="*/ 508000 h 927513"/>
              <a:gd name="connsiteX7" fmla="*/ 330200 w 901939"/>
              <a:gd name="connsiteY7" fmla="*/ 520700 h 927513"/>
              <a:gd name="connsiteX8" fmla="*/ 101600 w 901939"/>
              <a:gd name="connsiteY8" fmla="*/ 495300 h 927513"/>
              <a:gd name="connsiteX9" fmla="*/ 0 w 901939"/>
              <a:gd name="connsiteY9" fmla="*/ 469900 h 927513"/>
              <a:gd name="connsiteX10" fmla="*/ 0 w 901939"/>
              <a:gd name="connsiteY10" fmla="*/ 469900 h 927513"/>
              <a:gd name="connsiteX11" fmla="*/ 38100 w 901939"/>
              <a:gd name="connsiteY11" fmla="*/ 660400 h 927513"/>
              <a:gd name="connsiteX12" fmla="*/ 50800 w 901939"/>
              <a:gd name="connsiteY12" fmla="*/ 698500 h 927513"/>
              <a:gd name="connsiteX13" fmla="*/ 88900 w 901939"/>
              <a:gd name="connsiteY13" fmla="*/ 749300 h 927513"/>
              <a:gd name="connsiteX14" fmla="*/ 88900 w 901939"/>
              <a:gd name="connsiteY14" fmla="*/ 812800 h 927513"/>
              <a:gd name="connsiteX15" fmla="*/ 177800 w 901939"/>
              <a:gd name="connsiteY15" fmla="*/ 863600 h 927513"/>
              <a:gd name="connsiteX16" fmla="*/ 254000 w 901939"/>
              <a:gd name="connsiteY16" fmla="*/ 876300 h 927513"/>
              <a:gd name="connsiteX17" fmla="*/ 317500 w 901939"/>
              <a:gd name="connsiteY17" fmla="*/ 889000 h 927513"/>
              <a:gd name="connsiteX18" fmla="*/ 317500 w 901939"/>
              <a:gd name="connsiteY18" fmla="*/ 927100 h 927513"/>
              <a:gd name="connsiteX19" fmla="*/ 431800 w 901939"/>
              <a:gd name="connsiteY19" fmla="*/ 901700 h 927513"/>
              <a:gd name="connsiteX20" fmla="*/ 508000 w 901939"/>
              <a:gd name="connsiteY20" fmla="*/ 927100 h 927513"/>
              <a:gd name="connsiteX21" fmla="*/ 660400 w 901939"/>
              <a:gd name="connsiteY21" fmla="*/ 901700 h 927513"/>
              <a:gd name="connsiteX22" fmla="*/ 660400 w 901939"/>
              <a:gd name="connsiteY22" fmla="*/ 901700 h 927513"/>
              <a:gd name="connsiteX23" fmla="*/ 762000 w 901939"/>
              <a:gd name="connsiteY23" fmla="*/ 850900 h 927513"/>
              <a:gd name="connsiteX24" fmla="*/ 812800 w 901939"/>
              <a:gd name="connsiteY24" fmla="*/ 774700 h 927513"/>
              <a:gd name="connsiteX25" fmla="*/ 838200 w 901939"/>
              <a:gd name="connsiteY25" fmla="*/ 723900 h 927513"/>
              <a:gd name="connsiteX26" fmla="*/ 876300 w 901939"/>
              <a:gd name="connsiteY26" fmla="*/ 622300 h 927513"/>
              <a:gd name="connsiteX27" fmla="*/ 876300 w 901939"/>
              <a:gd name="connsiteY27" fmla="*/ 622300 h 927513"/>
              <a:gd name="connsiteX28" fmla="*/ 901700 w 901939"/>
              <a:gd name="connsiteY28" fmla="*/ 508000 h 927513"/>
              <a:gd name="connsiteX29" fmla="*/ 876300 w 901939"/>
              <a:gd name="connsiteY29" fmla="*/ 330200 h 927513"/>
              <a:gd name="connsiteX30" fmla="*/ 850900 w 901939"/>
              <a:gd name="connsiteY30" fmla="*/ 292100 h 927513"/>
              <a:gd name="connsiteX31" fmla="*/ 838200 w 901939"/>
              <a:gd name="connsiteY31" fmla="*/ 266700 h 927513"/>
              <a:gd name="connsiteX32" fmla="*/ 838200 w 901939"/>
              <a:gd name="connsiteY32" fmla="*/ 266700 h 927513"/>
              <a:gd name="connsiteX33" fmla="*/ 787400 w 901939"/>
              <a:gd name="connsiteY33" fmla="*/ 165100 h 927513"/>
              <a:gd name="connsiteX34" fmla="*/ 711200 w 901939"/>
              <a:gd name="connsiteY34" fmla="*/ 127000 h 927513"/>
              <a:gd name="connsiteX35" fmla="*/ 635000 w 901939"/>
              <a:gd name="connsiteY35" fmla="*/ 76200 h 927513"/>
              <a:gd name="connsiteX36" fmla="*/ 546100 w 901939"/>
              <a:gd name="connsiteY36" fmla="*/ 50800 h 927513"/>
              <a:gd name="connsiteX37" fmla="*/ 508000 w 901939"/>
              <a:gd name="connsiteY37" fmla="*/ 38100 h 927513"/>
              <a:gd name="connsiteX38" fmla="*/ 469900 w 901939"/>
              <a:gd name="connsiteY38" fmla="*/ 38100 h 927513"/>
              <a:gd name="connsiteX39" fmla="*/ 469900 w 901939"/>
              <a:gd name="connsiteY39" fmla="*/ 38100 h 927513"/>
              <a:gd name="connsiteX40" fmla="*/ 457200 w 901939"/>
              <a:gd name="connsiteY40" fmla="*/ 50800 h 927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901939" h="927513">
                <a:moveTo>
                  <a:pt x="431800" y="0"/>
                </a:moveTo>
                <a:lnTo>
                  <a:pt x="431800" y="0"/>
                </a:lnTo>
                <a:cubicBezTo>
                  <a:pt x="436033" y="84667"/>
                  <a:pt x="437460" y="169520"/>
                  <a:pt x="444500" y="254000"/>
                </a:cubicBezTo>
                <a:cubicBezTo>
                  <a:pt x="445950" y="271394"/>
                  <a:pt x="457200" y="287346"/>
                  <a:pt x="457200" y="304800"/>
                </a:cubicBezTo>
                <a:cubicBezTo>
                  <a:pt x="457200" y="347344"/>
                  <a:pt x="447154" y="389338"/>
                  <a:pt x="444500" y="431800"/>
                </a:cubicBezTo>
                <a:cubicBezTo>
                  <a:pt x="442916" y="457151"/>
                  <a:pt x="444500" y="482600"/>
                  <a:pt x="444500" y="508000"/>
                </a:cubicBezTo>
                <a:lnTo>
                  <a:pt x="444500" y="508000"/>
                </a:lnTo>
                <a:cubicBezTo>
                  <a:pt x="406400" y="512233"/>
                  <a:pt x="368534" y="520700"/>
                  <a:pt x="330200" y="520700"/>
                </a:cubicBezTo>
                <a:cubicBezTo>
                  <a:pt x="190764" y="520700"/>
                  <a:pt x="193659" y="518315"/>
                  <a:pt x="101600" y="495300"/>
                </a:cubicBezTo>
                <a:cubicBezTo>
                  <a:pt x="45888" y="458159"/>
                  <a:pt x="78764" y="469900"/>
                  <a:pt x="0" y="469900"/>
                </a:cubicBezTo>
                <a:lnTo>
                  <a:pt x="0" y="469900"/>
                </a:lnTo>
                <a:cubicBezTo>
                  <a:pt x="12700" y="533400"/>
                  <a:pt x="17622" y="598966"/>
                  <a:pt x="38100" y="660400"/>
                </a:cubicBezTo>
                <a:cubicBezTo>
                  <a:pt x="42333" y="673100"/>
                  <a:pt x="44813" y="686526"/>
                  <a:pt x="50800" y="698500"/>
                </a:cubicBezTo>
                <a:cubicBezTo>
                  <a:pt x="65160" y="727221"/>
                  <a:pt x="82550" y="730250"/>
                  <a:pt x="88900" y="749300"/>
                </a:cubicBezTo>
                <a:cubicBezTo>
                  <a:pt x="95250" y="768350"/>
                  <a:pt x="74083" y="793750"/>
                  <a:pt x="88900" y="812800"/>
                </a:cubicBezTo>
                <a:cubicBezTo>
                  <a:pt x="103717" y="831850"/>
                  <a:pt x="150283" y="853017"/>
                  <a:pt x="177800" y="863600"/>
                </a:cubicBezTo>
                <a:cubicBezTo>
                  <a:pt x="205317" y="874183"/>
                  <a:pt x="230717" y="872067"/>
                  <a:pt x="254000" y="876300"/>
                </a:cubicBezTo>
                <a:cubicBezTo>
                  <a:pt x="277283" y="880533"/>
                  <a:pt x="306917" y="880533"/>
                  <a:pt x="317500" y="889000"/>
                </a:cubicBezTo>
                <a:cubicBezTo>
                  <a:pt x="328083" y="897467"/>
                  <a:pt x="317500" y="914400"/>
                  <a:pt x="317500" y="927100"/>
                </a:cubicBezTo>
                <a:cubicBezTo>
                  <a:pt x="355600" y="931333"/>
                  <a:pt x="400050" y="901700"/>
                  <a:pt x="431800" y="901700"/>
                </a:cubicBezTo>
                <a:cubicBezTo>
                  <a:pt x="463550" y="901700"/>
                  <a:pt x="494613" y="927100"/>
                  <a:pt x="508000" y="927100"/>
                </a:cubicBezTo>
                <a:cubicBezTo>
                  <a:pt x="571641" y="927100"/>
                  <a:pt x="635000" y="905933"/>
                  <a:pt x="660400" y="901700"/>
                </a:cubicBezTo>
                <a:lnTo>
                  <a:pt x="660400" y="901700"/>
                </a:lnTo>
                <a:cubicBezTo>
                  <a:pt x="694267" y="884767"/>
                  <a:pt x="732912" y="875140"/>
                  <a:pt x="762000" y="850900"/>
                </a:cubicBezTo>
                <a:cubicBezTo>
                  <a:pt x="785451" y="831357"/>
                  <a:pt x="799148" y="802004"/>
                  <a:pt x="812800" y="774700"/>
                </a:cubicBezTo>
                <a:cubicBezTo>
                  <a:pt x="821267" y="757767"/>
                  <a:pt x="831169" y="741478"/>
                  <a:pt x="838200" y="723900"/>
                </a:cubicBezTo>
                <a:cubicBezTo>
                  <a:pt x="894987" y="581933"/>
                  <a:pt x="841588" y="691725"/>
                  <a:pt x="876300" y="622300"/>
                </a:cubicBezTo>
                <a:lnTo>
                  <a:pt x="876300" y="622300"/>
                </a:lnTo>
                <a:cubicBezTo>
                  <a:pt x="884767" y="584200"/>
                  <a:pt x="899751" y="546981"/>
                  <a:pt x="901700" y="508000"/>
                </a:cubicBezTo>
                <a:cubicBezTo>
                  <a:pt x="903027" y="481453"/>
                  <a:pt x="899423" y="376447"/>
                  <a:pt x="876300" y="330200"/>
                </a:cubicBezTo>
                <a:cubicBezTo>
                  <a:pt x="869474" y="316548"/>
                  <a:pt x="858753" y="305188"/>
                  <a:pt x="850900" y="292100"/>
                </a:cubicBezTo>
                <a:cubicBezTo>
                  <a:pt x="846030" y="283983"/>
                  <a:pt x="842433" y="275167"/>
                  <a:pt x="838200" y="266700"/>
                </a:cubicBezTo>
                <a:lnTo>
                  <a:pt x="838200" y="266700"/>
                </a:lnTo>
                <a:cubicBezTo>
                  <a:pt x="821267" y="232833"/>
                  <a:pt x="809114" y="196119"/>
                  <a:pt x="787400" y="165100"/>
                </a:cubicBezTo>
                <a:cubicBezTo>
                  <a:pt x="765873" y="134347"/>
                  <a:pt x="739475" y="142709"/>
                  <a:pt x="711200" y="127000"/>
                </a:cubicBezTo>
                <a:cubicBezTo>
                  <a:pt x="684515" y="112175"/>
                  <a:pt x="663960" y="85853"/>
                  <a:pt x="635000" y="76200"/>
                </a:cubicBezTo>
                <a:cubicBezTo>
                  <a:pt x="543649" y="45750"/>
                  <a:pt x="657728" y="82694"/>
                  <a:pt x="546100" y="50800"/>
                </a:cubicBezTo>
                <a:cubicBezTo>
                  <a:pt x="533228" y="47122"/>
                  <a:pt x="521205" y="40301"/>
                  <a:pt x="508000" y="38100"/>
                </a:cubicBezTo>
                <a:cubicBezTo>
                  <a:pt x="495473" y="36012"/>
                  <a:pt x="482600" y="38100"/>
                  <a:pt x="469900" y="38100"/>
                </a:cubicBezTo>
                <a:lnTo>
                  <a:pt x="469900" y="38100"/>
                </a:lnTo>
                <a:lnTo>
                  <a:pt x="457200" y="50800"/>
                </a:lnTo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/>
          <p:cNvSpPr/>
          <p:nvPr/>
        </p:nvSpPr>
        <p:spPr>
          <a:xfrm>
            <a:off x="6251679" y="4176169"/>
            <a:ext cx="926108" cy="868449"/>
          </a:xfrm>
          <a:prstGeom prst="flowChartConnector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734283" y="3422670"/>
            <a:ext cx="1664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ČTVRT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831598" y="6322823"/>
            <a:ext cx="1664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TŘI ČTVRTĚ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093245" y="3422670"/>
            <a:ext cx="1664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247964" y="6322823"/>
            <a:ext cx="1664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CELÁ</a:t>
            </a:r>
            <a:endParaRPr lang="cs-CZ" dirty="0"/>
          </a:p>
        </p:txBody>
      </p:sp>
      <p:sp>
        <p:nvSpPr>
          <p:cNvPr id="6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52419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8415" y="133181"/>
            <a:ext cx="58326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ZOPAKUJ SI, CO ZNÁŠ</a:t>
            </a:r>
          </a:p>
          <a:p>
            <a:pPr algn="ctr"/>
            <a:r>
              <a:rPr lang="cs-CZ" sz="2000" b="1" dirty="0" smtClean="0"/>
              <a:t>(DOKRESLI RUČIČKY – kliknutím na růžový obdélníček se objeví správné řešení)</a:t>
            </a:r>
          </a:p>
          <a:p>
            <a:pPr algn="ctr"/>
            <a:endParaRPr lang="cs-CZ" sz="2000" b="1" dirty="0"/>
          </a:p>
        </p:txBody>
      </p:sp>
      <p:grpSp>
        <p:nvGrpSpPr>
          <p:cNvPr id="2051" name="Skupina 2050"/>
          <p:cNvGrpSpPr/>
          <p:nvPr/>
        </p:nvGrpSpPr>
        <p:grpSpPr>
          <a:xfrm>
            <a:off x="443743" y="4045950"/>
            <a:ext cx="7513680" cy="1673452"/>
            <a:chOff x="457276" y="4591202"/>
            <a:chExt cx="7513680" cy="1673452"/>
          </a:xfrm>
        </p:grpSpPr>
        <p:grpSp>
          <p:nvGrpSpPr>
            <p:cNvPr id="15" name="Skupina 14"/>
            <p:cNvGrpSpPr/>
            <p:nvPr/>
          </p:nvGrpSpPr>
          <p:grpSpPr>
            <a:xfrm>
              <a:off x="457276" y="4591202"/>
              <a:ext cx="1440000" cy="1673452"/>
              <a:chOff x="187163" y="1556792"/>
              <a:chExt cx="1440000" cy="1673452"/>
            </a:xfrm>
          </p:grpSpPr>
          <p:pic>
            <p:nvPicPr>
              <p:cNvPr id="16" name="Picture 2" descr="Clock Image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7163" y="1556792"/>
                <a:ext cx="1440000" cy="1440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7" name="TextovéPole 16"/>
              <p:cNvSpPr txBox="1"/>
              <p:nvPr/>
            </p:nvSpPr>
            <p:spPr>
              <a:xfrm>
                <a:off x="189495" y="3014800"/>
                <a:ext cx="5040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Obr.01</a:t>
                </a:r>
                <a:endParaRPr lang="cs-CZ" dirty="0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2481836" y="4591202"/>
              <a:ext cx="1440000" cy="1673452"/>
              <a:chOff x="187163" y="1556792"/>
              <a:chExt cx="1440000" cy="1673452"/>
            </a:xfrm>
          </p:grpSpPr>
          <p:pic>
            <p:nvPicPr>
              <p:cNvPr id="19" name="Picture 2" descr="Clock Image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7163" y="1556792"/>
                <a:ext cx="1440000" cy="1440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>
                <a:off x="189495" y="3014800"/>
                <a:ext cx="5040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Obr.01</a:t>
                </a:r>
                <a:endParaRPr lang="cs-CZ" dirty="0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4506396" y="4591202"/>
              <a:ext cx="1440000" cy="1673452"/>
              <a:chOff x="187163" y="1556792"/>
              <a:chExt cx="1440000" cy="1673452"/>
            </a:xfrm>
          </p:grpSpPr>
          <p:pic>
            <p:nvPicPr>
              <p:cNvPr id="22" name="Picture 2" descr="Clock Image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7163" y="1556792"/>
                <a:ext cx="1440000" cy="1440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3" name="TextovéPole 22"/>
              <p:cNvSpPr txBox="1"/>
              <p:nvPr/>
            </p:nvSpPr>
            <p:spPr>
              <a:xfrm>
                <a:off x="189495" y="3014800"/>
                <a:ext cx="5040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Obr.01</a:t>
                </a:r>
                <a:endParaRPr lang="cs-CZ" dirty="0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6530956" y="4591202"/>
              <a:ext cx="1440000" cy="1673452"/>
              <a:chOff x="187163" y="1556792"/>
              <a:chExt cx="1440000" cy="1673452"/>
            </a:xfrm>
          </p:grpSpPr>
          <p:pic>
            <p:nvPicPr>
              <p:cNvPr id="25" name="Picture 2" descr="Clock Image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7163" y="1556792"/>
                <a:ext cx="1440000" cy="1440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6" name="TextovéPole 25"/>
              <p:cNvSpPr txBox="1"/>
              <p:nvPr/>
            </p:nvSpPr>
            <p:spPr>
              <a:xfrm>
                <a:off x="189495" y="3014800"/>
                <a:ext cx="5040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Obr.01</a:t>
                </a:r>
                <a:endParaRPr lang="cs-CZ" dirty="0"/>
              </a:p>
            </p:txBody>
          </p:sp>
        </p:grpSp>
      </p:grpSp>
      <p:pic>
        <p:nvPicPr>
          <p:cNvPr id="2050" name="Picture 2" descr="Clock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94" y="1387193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38226" y="284520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pic>
        <p:nvPicPr>
          <p:cNvPr id="28" name="Picture 2" descr="Clock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833" y="1387193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2436165" y="284520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pic>
        <p:nvPicPr>
          <p:cNvPr id="31" name="Picture 2" descr="Clock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772" y="1387193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4434104" y="284520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pic>
        <p:nvPicPr>
          <p:cNvPr id="34" name="Picture 2" descr="Clock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710" y="1387193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6432042" y="2845201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9188" y="3141699"/>
            <a:ext cx="144000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čtvrt na tři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469236" y="3141699"/>
            <a:ext cx="144000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 osmé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79284" y="3141699"/>
            <a:ext cx="1440000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tři čtvrtě </a:t>
            </a:r>
          </a:p>
          <a:p>
            <a:pPr algn="ctr"/>
            <a:r>
              <a:rPr lang="cs-CZ" dirty="0" smtClean="0"/>
              <a:t>na devět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489332" y="3141699"/>
            <a:ext cx="144000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sedm hodin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492382" y="5942714"/>
            <a:ext cx="1440000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čtvrt na devět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452663" y="5942714"/>
            <a:ext cx="1440000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tři čtvrtě </a:t>
            </a:r>
          </a:p>
          <a:p>
            <a:pPr algn="ctr"/>
            <a:r>
              <a:rPr lang="cs-CZ" dirty="0" smtClean="0"/>
              <a:t>na jednu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2412943" y="5942714"/>
            <a:ext cx="1440000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jedenáct hodin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73223" y="5942714"/>
            <a:ext cx="144000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 druhé</a:t>
            </a:r>
            <a:endParaRPr lang="cs-CZ" dirty="0"/>
          </a:p>
        </p:txBody>
      </p:sp>
      <p:cxnSp>
        <p:nvCxnSpPr>
          <p:cNvPr id="2054" name="Přímá spojnice 2053"/>
          <p:cNvCxnSpPr/>
          <p:nvPr/>
        </p:nvCxnSpPr>
        <p:spPr>
          <a:xfrm>
            <a:off x="1155894" y="2107193"/>
            <a:ext cx="657329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132943" y="2107193"/>
            <a:ext cx="20890" cy="60172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V="1">
            <a:off x="4490397" y="2106186"/>
            <a:ext cx="661375" cy="100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149710" y="1556792"/>
            <a:ext cx="0" cy="55040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147402" y="4797072"/>
            <a:ext cx="0" cy="57614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19" idx="0"/>
          </p:cNvCxnSpPr>
          <p:nvPr/>
        </p:nvCxnSpPr>
        <p:spPr>
          <a:xfrm flipH="1">
            <a:off x="3168241" y="4045950"/>
            <a:ext cx="20062" cy="75405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667003" y="4757557"/>
            <a:ext cx="545860" cy="1393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7236296" y="4783365"/>
            <a:ext cx="53578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1179188" y="1988840"/>
            <a:ext cx="512492" cy="11835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flipH="1">
            <a:off x="2771800" y="2107194"/>
            <a:ext cx="344378" cy="313694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4667003" y="2106187"/>
            <a:ext cx="484769" cy="114499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V="1">
            <a:off x="6893464" y="2129366"/>
            <a:ext cx="256246" cy="36353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V="1">
            <a:off x="1147402" y="4437112"/>
            <a:ext cx="337156" cy="334379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2969893" y="4437112"/>
            <a:ext cx="184082" cy="36141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V="1">
            <a:off x="5240294" y="4293096"/>
            <a:ext cx="123794" cy="464461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V="1">
            <a:off x="6723804" y="4800004"/>
            <a:ext cx="512492" cy="11835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942702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1403948" y="792439"/>
            <a:ext cx="5400000" cy="5400000"/>
            <a:chOff x="1691680" y="760759"/>
            <a:chExt cx="5400000" cy="5400000"/>
          </a:xfrm>
        </p:grpSpPr>
        <p:pic>
          <p:nvPicPr>
            <p:cNvPr id="6146" name="Picture 2" descr="Clock With Minute Ticks, No Hands Clip Art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1680" y="760759"/>
              <a:ext cx="5400000" cy="54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979712" y="566124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cxnSp>
        <p:nvCxnSpPr>
          <p:cNvPr id="6" name="Přímá spojnice 5"/>
          <p:cNvCxnSpPr/>
          <p:nvPr/>
        </p:nvCxnSpPr>
        <p:spPr>
          <a:xfrm flipH="1" flipV="1">
            <a:off x="4049942" y="1295261"/>
            <a:ext cx="54006" cy="2197178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4103948" y="1295261"/>
            <a:ext cx="139002" cy="2197179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4103948" y="1295262"/>
            <a:ext cx="360903" cy="2197177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4103948" y="1295263"/>
            <a:ext cx="607054" cy="2197178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4103948" y="1430328"/>
            <a:ext cx="823078" cy="2062111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4103948" y="1556793"/>
            <a:ext cx="1039102" cy="193564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4797585" y="1613973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</a:t>
            </a:r>
            <a:endParaRPr lang="cs-CZ" sz="2800" b="1" dirty="0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4103948" y="1628801"/>
            <a:ext cx="1248272" cy="1863640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4103948" y="1831405"/>
            <a:ext cx="1387274" cy="1661034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4103948" y="1956829"/>
            <a:ext cx="1545665" cy="1535610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4122906" y="2112821"/>
            <a:ext cx="1699773" cy="1399424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4122906" y="2337081"/>
            <a:ext cx="1838775" cy="1175164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5352220" y="2275080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cxnSp>
        <p:nvCxnSpPr>
          <p:cNvPr id="58" name="Přímá spojnice 57"/>
          <p:cNvCxnSpPr/>
          <p:nvPr/>
        </p:nvCxnSpPr>
        <p:spPr>
          <a:xfrm flipV="1">
            <a:off x="4122906" y="2510142"/>
            <a:ext cx="2030763" cy="1002103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4127668" y="2724634"/>
            <a:ext cx="2030763" cy="80208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V="1">
            <a:off x="4127668" y="2944699"/>
            <a:ext cx="2164778" cy="56754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4103948" y="3177936"/>
            <a:ext cx="2211214" cy="334309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4127668" y="3375578"/>
            <a:ext cx="2239933" cy="116861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5504620" y="3125677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15</a:t>
            </a:r>
            <a:endParaRPr lang="cs-CZ" sz="2800" b="1" dirty="0"/>
          </a:p>
        </p:txBody>
      </p:sp>
      <p:cxnSp>
        <p:nvCxnSpPr>
          <p:cNvPr id="73" name="Přímá spojnice 72"/>
          <p:cNvCxnSpPr/>
          <p:nvPr/>
        </p:nvCxnSpPr>
        <p:spPr>
          <a:xfrm>
            <a:off x="4076945" y="3526720"/>
            <a:ext cx="2286958" cy="118120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049942" y="3512245"/>
            <a:ext cx="2266936" cy="348804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4049942" y="3492439"/>
            <a:ext cx="2265220" cy="63653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4076945" y="3492439"/>
            <a:ext cx="2075248" cy="800658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4049942" y="3492439"/>
            <a:ext cx="1946804" cy="1016682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ovéPole 82"/>
          <p:cNvSpPr txBox="1"/>
          <p:nvPr/>
        </p:nvSpPr>
        <p:spPr>
          <a:xfrm>
            <a:off x="5264798" y="4072896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20</a:t>
            </a:r>
            <a:endParaRPr lang="cs-CZ" sz="2800" b="1" dirty="0"/>
          </a:p>
        </p:txBody>
      </p:sp>
      <p:cxnSp>
        <p:nvCxnSpPr>
          <p:cNvPr id="84" name="Přímá spojnice 83"/>
          <p:cNvCxnSpPr/>
          <p:nvPr/>
        </p:nvCxnSpPr>
        <p:spPr>
          <a:xfrm>
            <a:off x="4076945" y="3526720"/>
            <a:ext cx="1909655" cy="1229132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4049942" y="3526720"/>
            <a:ext cx="1820652" cy="1382730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4076945" y="3585780"/>
            <a:ext cx="1607459" cy="1497452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4049942" y="3585780"/>
            <a:ext cx="1481728" cy="1648987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4049942" y="3526720"/>
            <a:ext cx="1197692" cy="1788855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4728084" y="4734621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25</a:t>
            </a:r>
            <a:endParaRPr lang="cs-CZ" sz="2800" b="1" dirty="0"/>
          </a:p>
        </p:txBody>
      </p:sp>
      <p:cxnSp>
        <p:nvCxnSpPr>
          <p:cNvPr id="95" name="Přímá spojnice 94"/>
          <p:cNvCxnSpPr/>
          <p:nvPr/>
        </p:nvCxnSpPr>
        <p:spPr>
          <a:xfrm>
            <a:off x="4012365" y="3550216"/>
            <a:ext cx="1081693" cy="196701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4012365" y="3648897"/>
            <a:ext cx="892480" cy="199523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>
            <a:off x="4012365" y="3644840"/>
            <a:ext cx="636423" cy="2048318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4049942" y="3550216"/>
            <a:ext cx="361531" cy="220380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>
            <a:off x="4049942" y="3644840"/>
            <a:ext cx="77726" cy="2048088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TextovéPole 107"/>
          <p:cNvSpPr txBox="1"/>
          <p:nvPr/>
        </p:nvSpPr>
        <p:spPr>
          <a:xfrm>
            <a:off x="3761694" y="5083232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30</a:t>
            </a:r>
            <a:endParaRPr lang="cs-CZ" sz="2800" b="1" dirty="0"/>
          </a:p>
        </p:txBody>
      </p:sp>
      <p:cxnSp>
        <p:nvCxnSpPr>
          <p:cNvPr id="109" name="Přímá spojnice 108"/>
          <p:cNvCxnSpPr/>
          <p:nvPr/>
        </p:nvCxnSpPr>
        <p:spPr>
          <a:xfrm flipH="1">
            <a:off x="3923928" y="3648897"/>
            <a:ext cx="126014" cy="2105125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flipH="1">
            <a:off x="3722831" y="3585780"/>
            <a:ext cx="289534" cy="2168242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3497598" y="3644840"/>
            <a:ext cx="489337" cy="2022951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H="1">
            <a:off x="3281574" y="3644840"/>
            <a:ext cx="705361" cy="1951848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flipH="1">
            <a:off x="3065550" y="3585780"/>
            <a:ext cx="921385" cy="1859411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flipH="1">
            <a:off x="2840310" y="3585780"/>
            <a:ext cx="1146625" cy="178587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flipH="1">
            <a:off x="2626432" y="3585780"/>
            <a:ext cx="1360503" cy="1678431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flipH="1">
            <a:off x="2478942" y="3550216"/>
            <a:ext cx="1507993" cy="1508464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H="1">
            <a:off x="2311554" y="3585780"/>
            <a:ext cx="1612374" cy="1311227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flipH="1">
            <a:off x="2196037" y="3550216"/>
            <a:ext cx="1790898" cy="1121728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TextovéPole 120"/>
          <p:cNvSpPr txBox="1"/>
          <p:nvPr/>
        </p:nvSpPr>
        <p:spPr>
          <a:xfrm>
            <a:off x="2799652" y="4930918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35</a:t>
            </a:r>
            <a:endParaRPr lang="cs-CZ" sz="2800" b="1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2196037" y="4157331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40</a:t>
            </a:r>
            <a:endParaRPr lang="cs-CZ" sz="2800" b="1" dirty="0"/>
          </a:p>
        </p:txBody>
      </p:sp>
      <p:cxnSp>
        <p:nvCxnSpPr>
          <p:cNvPr id="133" name="Přímá spojnice 132"/>
          <p:cNvCxnSpPr/>
          <p:nvPr/>
        </p:nvCxnSpPr>
        <p:spPr>
          <a:xfrm flipH="1">
            <a:off x="2032536" y="3526720"/>
            <a:ext cx="1891392" cy="961022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flipH="1">
            <a:off x="1951368" y="3512245"/>
            <a:ext cx="2152580" cy="742591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flipH="1">
            <a:off x="1869766" y="3512245"/>
            <a:ext cx="2234182" cy="541060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flipH="1">
            <a:off x="1843356" y="3526720"/>
            <a:ext cx="2260592" cy="301151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flipH="1">
            <a:off x="1904203" y="3516311"/>
            <a:ext cx="2199745" cy="32895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TextovéPole 142"/>
          <p:cNvSpPr txBox="1"/>
          <p:nvPr/>
        </p:nvSpPr>
        <p:spPr>
          <a:xfrm>
            <a:off x="1982463" y="3337829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45</a:t>
            </a:r>
            <a:endParaRPr lang="cs-CZ" sz="2800" b="1" dirty="0"/>
          </a:p>
        </p:txBody>
      </p:sp>
      <p:cxnSp>
        <p:nvCxnSpPr>
          <p:cNvPr id="144" name="Přímá spojnice 143"/>
          <p:cNvCxnSpPr/>
          <p:nvPr/>
        </p:nvCxnSpPr>
        <p:spPr>
          <a:xfrm flipH="1" flipV="1">
            <a:off x="1843356" y="3345090"/>
            <a:ext cx="2233589" cy="16715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H="1" flipV="1">
            <a:off x="1904203" y="3125677"/>
            <a:ext cx="2199746" cy="407082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H="1" flipV="1">
            <a:off x="1951368" y="2924663"/>
            <a:ext cx="2137438" cy="56777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flipH="1" flipV="1">
            <a:off x="2032536" y="2661922"/>
            <a:ext cx="2017407" cy="76674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flipH="1" flipV="1">
            <a:off x="2196037" y="2461383"/>
            <a:ext cx="1816328" cy="972625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0" name="TextovéPole 159"/>
          <p:cNvSpPr txBox="1"/>
          <p:nvPr/>
        </p:nvSpPr>
        <p:spPr>
          <a:xfrm>
            <a:off x="2167247" y="2337081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50</a:t>
            </a:r>
            <a:endParaRPr lang="cs-CZ" sz="2800" b="1" dirty="0"/>
          </a:p>
        </p:txBody>
      </p:sp>
      <p:cxnSp>
        <p:nvCxnSpPr>
          <p:cNvPr id="161" name="Přímá spojnice 160"/>
          <p:cNvCxnSpPr/>
          <p:nvPr/>
        </p:nvCxnSpPr>
        <p:spPr>
          <a:xfrm flipH="1" flipV="1">
            <a:off x="2208810" y="2208810"/>
            <a:ext cx="1841135" cy="1225199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H="1" flipV="1">
            <a:off x="2348437" y="1956829"/>
            <a:ext cx="1638498" cy="1471840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 flipV="1">
            <a:off x="2533221" y="1875583"/>
            <a:ext cx="1516722" cy="161685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H="1" flipV="1">
            <a:off x="2714411" y="1772816"/>
            <a:ext cx="1389538" cy="1743495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H="1" flipV="1">
            <a:off x="2978232" y="1628801"/>
            <a:ext cx="1071713" cy="1799868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3" name="TextovéPole 182"/>
          <p:cNvSpPr txBox="1"/>
          <p:nvPr/>
        </p:nvSpPr>
        <p:spPr>
          <a:xfrm>
            <a:off x="2765650" y="1661475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55</a:t>
            </a:r>
            <a:endParaRPr lang="cs-CZ" sz="2800" b="1" dirty="0"/>
          </a:p>
        </p:txBody>
      </p:sp>
      <p:cxnSp>
        <p:nvCxnSpPr>
          <p:cNvPr id="184" name="Přímá spojnice 183"/>
          <p:cNvCxnSpPr/>
          <p:nvPr/>
        </p:nvCxnSpPr>
        <p:spPr>
          <a:xfrm flipH="1" flipV="1">
            <a:off x="3104201" y="1430328"/>
            <a:ext cx="984605" cy="1998341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flipH="1" flipV="1">
            <a:off x="3306683" y="1295263"/>
            <a:ext cx="797266" cy="2197176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 flipH="1" flipV="1">
            <a:off x="3531600" y="1295261"/>
            <a:ext cx="518346" cy="2138749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flipH="1" flipV="1">
            <a:off x="3761694" y="1196752"/>
            <a:ext cx="288252" cy="2237258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flipH="1" flipV="1">
            <a:off x="4049942" y="1295261"/>
            <a:ext cx="38864" cy="2138749"/>
          </a:xfrm>
          <a:prstGeom prst="line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9" name="TextovéPole 198"/>
          <p:cNvSpPr txBox="1"/>
          <p:nvPr/>
        </p:nvSpPr>
        <p:spPr>
          <a:xfrm>
            <a:off x="3679525" y="1246546"/>
            <a:ext cx="731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60</a:t>
            </a:r>
            <a:endParaRPr lang="cs-CZ" sz="2800" b="1" dirty="0"/>
          </a:p>
        </p:txBody>
      </p:sp>
      <p:sp>
        <p:nvSpPr>
          <p:cNvPr id="200" name="TextovéPole 199"/>
          <p:cNvSpPr txBox="1"/>
          <p:nvPr/>
        </p:nvSpPr>
        <p:spPr>
          <a:xfrm>
            <a:off x="827584" y="106594"/>
            <a:ext cx="748883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KOLIK MINUT MÁ JEDNA HODINA?</a:t>
            </a:r>
          </a:p>
          <a:p>
            <a:pPr algn="ctr"/>
            <a:r>
              <a:rPr lang="cs-CZ" sz="2800" b="1" dirty="0"/>
              <a:t>	</a:t>
            </a:r>
            <a:r>
              <a:rPr lang="cs-CZ" sz="2800" b="1" dirty="0" smtClean="0"/>
              <a:t>			(</a:t>
            </a:r>
            <a:r>
              <a:rPr lang="cs-CZ" sz="2000" b="1" dirty="0" smtClean="0"/>
              <a:t>POČÍTEJ S RUČIČKOU)</a:t>
            </a:r>
          </a:p>
          <a:p>
            <a:pPr algn="ctr"/>
            <a:endParaRPr lang="cs-CZ" sz="2000" b="1" dirty="0"/>
          </a:p>
        </p:txBody>
      </p:sp>
      <p:sp>
        <p:nvSpPr>
          <p:cNvPr id="201" name="TextovéPole 200"/>
          <p:cNvSpPr txBox="1"/>
          <p:nvPr/>
        </p:nvSpPr>
        <p:spPr>
          <a:xfrm>
            <a:off x="4223811" y="6192439"/>
            <a:ext cx="46692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 HODINA = 60 MINUT</a:t>
            </a:r>
            <a:endParaRPr lang="cs-CZ" sz="2800" b="1" dirty="0"/>
          </a:p>
        </p:txBody>
      </p:sp>
      <p:sp>
        <p:nvSpPr>
          <p:cNvPr id="149" name="Vývojový diagram: spojnice 148"/>
          <p:cNvSpPr/>
          <p:nvPr/>
        </p:nvSpPr>
        <p:spPr>
          <a:xfrm>
            <a:off x="3815916" y="3124690"/>
            <a:ext cx="576064" cy="598093"/>
          </a:xfrm>
          <a:prstGeom prst="flowChartConnector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486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250"/>
                            </p:stCondLst>
                            <p:childTnLst>
                              <p:par>
                                <p:cTn id="2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7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750"/>
                            </p:stCondLst>
                            <p:childTnLst>
                              <p:par>
                                <p:cTn id="3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500"/>
                            </p:stCondLst>
                            <p:childTnLst>
                              <p:par>
                                <p:cTn id="4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25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75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750"/>
                            </p:stCondLst>
                            <p:childTnLst>
                              <p:par>
                                <p:cTn id="5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15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500"/>
                            </p:stCondLst>
                            <p:childTnLst>
                              <p:par>
                                <p:cTn id="6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3250"/>
                            </p:stCondLst>
                            <p:childTnLst>
                              <p:par>
                                <p:cTn id="6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4250"/>
                            </p:stCondLst>
                            <p:childTnLst>
                              <p:par>
                                <p:cTn id="7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500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6000"/>
                            </p:stCondLst>
                            <p:childTnLst>
                              <p:par>
                                <p:cTn id="8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6750"/>
                            </p:stCondLst>
                            <p:childTnLst>
                              <p:par>
                                <p:cTn id="8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7750"/>
                            </p:stCondLst>
                            <p:childTnLst>
                              <p:par>
                                <p:cTn id="8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85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9000"/>
                            </p:stCondLst>
                            <p:childTnLst>
                              <p:par>
                                <p:cTn id="9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0"/>
                            </p:stCondLst>
                            <p:childTnLst>
                              <p:par>
                                <p:cTn id="10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0750"/>
                            </p:stCondLst>
                            <p:childTnLst>
                              <p:par>
                                <p:cTn id="10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1750"/>
                            </p:stCondLst>
                            <p:childTnLst>
                              <p:par>
                                <p:cTn id="10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2500"/>
                            </p:stCondLst>
                            <p:childTnLst>
                              <p:par>
                                <p:cTn id="1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3500"/>
                            </p:stCondLst>
                            <p:childTnLst>
                              <p:par>
                                <p:cTn id="11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4250"/>
                            </p:stCondLst>
                            <p:childTnLst>
                              <p:par>
                                <p:cTn id="1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5250"/>
                            </p:stCondLst>
                            <p:childTnLst>
                              <p:par>
                                <p:cTn id="12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6000"/>
                            </p:stCondLst>
                            <p:childTnLst>
                              <p:par>
                                <p:cTn id="1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3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7750"/>
                            </p:stCondLst>
                            <p:childTnLst>
                              <p:par>
                                <p:cTn id="1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8250"/>
                            </p:stCondLst>
                            <p:childTnLst>
                              <p:par>
                                <p:cTn id="14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9250"/>
                            </p:stCondLst>
                            <p:childTnLst>
                              <p:par>
                                <p:cTn id="14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0000"/>
                            </p:stCondLst>
                            <p:childTnLst>
                              <p:par>
                                <p:cTn id="14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5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1750"/>
                            </p:stCondLst>
                            <p:childTnLst>
                              <p:par>
                                <p:cTn id="15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2750"/>
                            </p:stCondLst>
                            <p:childTnLst>
                              <p:par>
                                <p:cTn id="16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3500"/>
                            </p:stCondLst>
                            <p:childTnLst>
                              <p:par>
                                <p:cTn id="16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6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5250"/>
                            </p:stCondLst>
                            <p:childTnLst>
                              <p:par>
                                <p:cTn id="17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6250"/>
                            </p:stCondLst>
                            <p:childTnLst>
                              <p:par>
                                <p:cTn id="17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7000"/>
                            </p:stCondLst>
                            <p:childTnLst>
                              <p:par>
                                <p:cTn id="1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7500"/>
                            </p:stCondLst>
                            <p:childTnLst>
                              <p:par>
                                <p:cTn id="18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39250"/>
                            </p:stCondLst>
                            <p:childTnLst>
                              <p:par>
                                <p:cTn id="19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250"/>
                            </p:stCondLst>
                            <p:childTnLst>
                              <p:par>
                                <p:cTn id="19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750"/>
                            </p:stCondLst>
                            <p:childTnLst>
                              <p:par>
                                <p:cTn id="20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3750"/>
                            </p:stCondLst>
                            <p:childTnLst>
                              <p:par>
                                <p:cTn id="21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4500"/>
                            </p:stCondLst>
                            <p:childTnLst>
                              <p:par>
                                <p:cTn id="2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5500"/>
                            </p:stCondLst>
                            <p:childTnLst>
                              <p:par>
                                <p:cTn id="22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6250"/>
                            </p:stCondLst>
                            <p:childTnLst>
                              <p:par>
                                <p:cTn id="2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6750"/>
                            </p:stCondLst>
                            <p:childTnLst>
                              <p:par>
                                <p:cTn id="2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7750"/>
                            </p:stCondLst>
                            <p:childTnLst>
                              <p:par>
                                <p:cTn id="23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8500"/>
                            </p:stCondLst>
                            <p:childTnLst>
                              <p:par>
                                <p:cTn id="2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9500"/>
                            </p:stCondLst>
                            <p:childTnLst>
                              <p:par>
                                <p:cTn id="24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50250"/>
                            </p:stCondLst>
                            <p:childTnLst>
                              <p:par>
                                <p:cTn id="24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51250"/>
                            </p:stCondLst>
                            <p:childTnLst>
                              <p:par>
                                <p:cTn id="24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0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52000"/>
                            </p:stCondLst>
                            <p:childTnLst>
                              <p:par>
                                <p:cTn id="25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5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53750"/>
                            </p:stCondLst>
                            <p:childTnLst>
                              <p:par>
                                <p:cTn id="26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54750"/>
                            </p:stCondLst>
                            <p:childTnLst>
                              <p:par>
                                <p:cTn id="26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6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55500"/>
                            </p:stCondLst>
                            <p:childTnLst>
                              <p:par>
                                <p:cTn id="2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6000"/>
                            </p:stCondLst>
                            <p:childTnLst>
                              <p:par>
                                <p:cTn id="27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7000"/>
                            </p:stCondLst>
                            <p:childTnLst>
                              <p:par>
                                <p:cTn id="27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8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7750"/>
                            </p:stCondLst>
                            <p:childTnLst>
                              <p:par>
                                <p:cTn id="28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8750"/>
                            </p:stCondLst>
                            <p:childTnLst>
                              <p:par>
                                <p:cTn id="28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9500"/>
                            </p:stCondLst>
                            <p:childTnLst>
                              <p:par>
                                <p:cTn id="28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60500"/>
                            </p:stCondLst>
                            <p:childTnLst>
                              <p:par>
                                <p:cTn id="29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4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61250"/>
                            </p:stCondLst>
                            <p:childTnLst>
                              <p:par>
                                <p:cTn id="29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62250"/>
                            </p:stCondLst>
                            <p:childTnLst>
                              <p:par>
                                <p:cTn id="30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63000"/>
                            </p:stCondLst>
                            <p:childTnLst>
                              <p:par>
                                <p:cTn id="30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64000"/>
                            </p:stCondLst>
                            <p:childTnLst>
                              <p:par>
                                <p:cTn id="30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0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64750"/>
                            </p:stCondLst>
                            <p:childTnLst>
                              <p:par>
                                <p:cTn id="3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65250"/>
                            </p:stCondLst>
                            <p:childTnLst>
                              <p:par>
                                <p:cTn id="3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66250"/>
                            </p:stCondLst>
                            <p:childTnLst>
                              <p:par>
                                <p:cTn id="32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2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67000"/>
                            </p:stCondLst>
                            <p:childTnLst>
                              <p:par>
                                <p:cTn id="3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68000"/>
                            </p:stCondLst>
                            <p:childTnLst>
                              <p:par>
                                <p:cTn id="32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0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68750"/>
                            </p:stCondLst>
                            <p:childTnLst>
                              <p:par>
                                <p:cTn id="33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69750"/>
                            </p:stCondLst>
                            <p:childTnLst>
                              <p:par>
                                <p:cTn id="33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8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70500"/>
                            </p:stCondLst>
                            <p:childTnLst>
                              <p:par>
                                <p:cTn id="34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71500"/>
                            </p:stCondLst>
                            <p:childTnLst>
                              <p:par>
                                <p:cTn id="34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6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72250"/>
                            </p:stCondLst>
                            <p:childTnLst>
                              <p:par>
                                <p:cTn id="34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73250"/>
                            </p:stCondLst>
                            <p:childTnLst>
                              <p:par>
                                <p:cTn id="35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4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74000"/>
                            </p:stCondLst>
                            <p:childTnLst>
                              <p:par>
                                <p:cTn id="3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9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74500"/>
                            </p:stCondLst>
                            <p:childTnLst>
                              <p:par>
                                <p:cTn id="36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75500"/>
                            </p:stCondLst>
                            <p:childTnLst>
                              <p:par>
                                <p:cTn id="36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6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8" fill="hold">
                            <p:stCondLst>
                              <p:cond delay="76250"/>
                            </p:stCondLst>
                            <p:childTnLst>
                              <p:par>
                                <p:cTn id="36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1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2" fill="hold">
                            <p:stCondLst>
                              <p:cond delay="77250"/>
                            </p:stCondLst>
                            <p:childTnLst>
                              <p:par>
                                <p:cTn id="37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78000"/>
                            </p:stCondLst>
                            <p:childTnLst>
                              <p:par>
                                <p:cTn id="37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0" fill="hold">
                            <p:stCondLst>
                              <p:cond delay="79000"/>
                            </p:stCondLst>
                            <p:childTnLst>
                              <p:par>
                                <p:cTn id="38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2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79750"/>
                            </p:stCondLst>
                            <p:childTnLst>
                              <p:par>
                                <p:cTn id="38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7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80750"/>
                            </p:stCondLst>
                            <p:childTnLst>
                              <p:par>
                                <p:cTn id="38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0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2" fill="hold">
                            <p:stCondLst>
                              <p:cond delay="81500"/>
                            </p:stCondLst>
                            <p:childTnLst>
                              <p:par>
                                <p:cTn id="39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5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6" fill="hold">
                            <p:stCondLst>
                              <p:cond delay="82500"/>
                            </p:stCondLst>
                            <p:childTnLst>
                              <p:par>
                                <p:cTn id="39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8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83250"/>
                            </p:stCondLst>
                            <p:childTnLst>
                              <p:par>
                                <p:cTn id="4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4" fill="hold">
                            <p:stCondLst>
                              <p:cond delay="83750"/>
                            </p:stCondLst>
                            <p:childTnLst>
                              <p:par>
                                <p:cTn id="40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8" fill="hold">
                            <p:stCondLst>
                              <p:cond delay="84750"/>
                            </p:stCondLst>
                            <p:childTnLst>
                              <p:par>
                                <p:cTn id="40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0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85500"/>
                            </p:stCondLst>
                            <p:childTnLst>
                              <p:par>
                                <p:cTn id="4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6" fill="hold">
                            <p:stCondLst>
                              <p:cond delay="86500"/>
                            </p:stCondLst>
                            <p:childTnLst>
                              <p:par>
                                <p:cTn id="41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8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0" fill="hold">
                            <p:stCondLst>
                              <p:cond delay="87250"/>
                            </p:stCondLst>
                            <p:childTnLst>
                              <p:par>
                                <p:cTn id="4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3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88250"/>
                            </p:stCondLst>
                            <p:childTnLst>
                              <p:par>
                                <p:cTn id="42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6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8" fill="hold">
                            <p:stCondLst>
                              <p:cond delay="89000"/>
                            </p:stCondLst>
                            <p:childTnLst>
                              <p:par>
                                <p:cTn id="42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1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2" fill="hold">
                            <p:stCondLst>
                              <p:cond delay="90000"/>
                            </p:stCondLst>
                            <p:childTnLst>
                              <p:par>
                                <p:cTn id="43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4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6" fill="hold">
                            <p:stCondLst>
                              <p:cond delay="90750"/>
                            </p:stCondLst>
                            <p:childTnLst>
                              <p:par>
                                <p:cTn id="43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0" fill="hold">
                            <p:stCondLst>
                              <p:cond delay="91750"/>
                            </p:stCondLst>
                            <p:childTnLst>
                              <p:par>
                                <p:cTn id="44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2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4" fill="hold">
                            <p:stCondLst>
                              <p:cond delay="92500"/>
                            </p:stCondLst>
                            <p:childTnLst>
                              <p:par>
                                <p:cTn id="4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8" fill="hold">
                            <p:stCondLst>
                              <p:cond delay="93000"/>
                            </p:stCondLst>
                            <p:childTnLst>
                              <p:par>
                                <p:cTn id="44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1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2" fill="hold">
                            <p:stCondLst>
                              <p:cond delay="94000"/>
                            </p:stCondLst>
                            <p:childTnLst>
                              <p:par>
                                <p:cTn id="45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4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6" fill="hold">
                            <p:stCondLst>
                              <p:cond delay="94750"/>
                            </p:stCondLst>
                            <p:childTnLst>
                              <p:par>
                                <p:cTn id="45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9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95750"/>
                            </p:stCondLst>
                            <p:childTnLst>
                              <p:par>
                                <p:cTn id="46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2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4" fill="hold">
                            <p:stCondLst>
                              <p:cond delay="96500"/>
                            </p:stCondLst>
                            <p:childTnLst>
                              <p:par>
                                <p:cTn id="46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7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8" fill="hold">
                            <p:stCondLst>
                              <p:cond delay="97500"/>
                            </p:stCondLst>
                            <p:childTnLst>
                              <p:par>
                                <p:cTn id="46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2" fill="hold">
                            <p:stCondLst>
                              <p:cond delay="98250"/>
                            </p:stCondLst>
                            <p:childTnLst>
                              <p:par>
                                <p:cTn id="47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6" fill="hold">
                            <p:stCondLst>
                              <p:cond delay="99250"/>
                            </p:stCondLst>
                            <p:childTnLst>
                              <p:par>
                                <p:cTn id="47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8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0" fill="hold">
                            <p:stCondLst>
                              <p:cond delay="100000"/>
                            </p:stCondLst>
                            <p:childTnLst>
                              <p:par>
                                <p:cTn id="48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3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4" fill="hold">
                            <p:stCondLst>
                              <p:cond delay="101000"/>
                            </p:stCondLst>
                            <p:childTnLst>
                              <p:par>
                                <p:cTn id="48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6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8" fill="hold">
                            <p:stCondLst>
                              <p:cond delay="101750"/>
                            </p:stCondLst>
                            <p:childTnLst>
                              <p:par>
                                <p:cTn id="4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1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2" fill="hold">
                            <p:stCondLst>
                              <p:cond delay="102250"/>
                            </p:stCondLst>
                            <p:childTnLst>
                              <p:par>
                                <p:cTn id="49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5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6" fill="hold">
                            <p:stCondLst>
                              <p:cond delay="103250"/>
                            </p:stCondLst>
                            <p:childTnLst>
                              <p:par>
                                <p:cTn id="49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8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0" fill="hold">
                            <p:stCondLst>
                              <p:cond delay="104000"/>
                            </p:stCondLst>
                            <p:childTnLst>
                              <p:par>
                                <p:cTn id="50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3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4" fill="hold">
                            <p:stCondLst>
                              <p:cond delay="105000"/>
                            </p:stCondLst>
                            <p:childTnLst>
                              <p:par>
                                <p:cTn id="505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8" fill="hold">
                            <p:stCondLst>
                              <p:cond delay="105750"/>
                            </p:stCondLst>
                            <p:childTnLst>
                              <p:par>
                                <p:cTn id="50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1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2" fill="hold">
                            <p:stCondLst>
                              <p:cond delay="106750"/>
                            </p:stCondLst>
                            <p:childTnLst>
                              <p:par>
                                <p:cTn id="513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4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6" fill="hold">
                            <p:stCondLst>
                              <p:cond delay="107500"/>
                            </p:stCondLst>
                            <p:childTnLst>
                              <p:par>
                                <p:cTn id="5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9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0" fill="hold">
                            <p:stCondLst>
                              <p:cond delay="108500"/>
                            </p:stCondLst>
                            <p:childTnLst>
                              <p:par>
                                <p:cTn id="521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2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4" fill="hold">
                            <p:stCondLst>
                              <p:cond delay="109250"/>
                            </p:stCondLst>
                            <p:childTnLst>
                              <p:par>
                                <p:cTn id="5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7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8" fill="hold">
                            <p:stCondLst>
                              <p:cond delay="110250"/>
                            </p:stCondLst>
                            <p:childTnLst>
                              <p:par>
                                <p:cTn id="529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0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2" fill="hold">
                            <p:stCondLst>
                              <p:cond delay="111000"/>
                            </p:stCondLst>
                            <p:childTnLst>
                              <p:par>
                                <p:cTn id="5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5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6" fill="hold">
                            <p:stCondLst>
                              <p:cond delay="111500"/>
                            </p:stCondLst>
                            <p:childTnLst>
                              <p:par>
                                <p:cTn id="5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9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57" grpId="0"/>
      <p:bldP spid="72" grpId="0"/>
      <p:bldP spid="83" grpId="0"/>
      <p:bldP spid="94" grpId="0"/>
      <p:bldP spid="108" grpId="0"/>
      <p:bldP spid="121" grpId="0"/>
      <p:bldP spid="132" grpId="0"/>
      <p:bldP spid="143" grpId="0"/>
      <p:bldP spid="160" grpId="0"/>
      <p:bldP spid="183" grpId="0"/>
      <p:bldP spid="199" grpId="0"/>
      <p:bldP spid="20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403948" y="792439"/>
            <a:ext cx="5400000" cy="5400000"/>
            <a:chOff x="1691680" y="760759"/>
            <a:chExt cx="5400000" cy="5400000"/>
          </a:xfrm>
        </p:grpSpPr>
        <p:pic>
          <p:nvPicPr>
            <p:cNvPr id="3" name="Picture 2" descr="Clock With Minute Ticks, No Hands Clip Art"/>
            <p:cNvPicPr>
              <a:picLocks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1680" y="760759"/>
              <a:ext cx="5400000" cy="54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979712" y="5661248"/>
              <a:ext cx="50405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827584" y="7120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KOLIK HODIN MÁ JEDEN DEN?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59432" y="62981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23528" y="1045312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pic>
        <p:nvPicPr>
          <p:cNvPr id="9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2243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236296" y="1219767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pic>
        <p:nvPicPr>
          <p:cNvPr id="13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94424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12" y="800256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12" y="799749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6444208" y="155679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2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12" y="799749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6876256" y="314096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3</a:t>
            </a:r>
          </a:p>
        </p:txBody>
      </p:sp>
      <p:pic>
        <p:nvPicPr>
          <p:cNvPr id="16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12" y="799749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542211" y="472514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4</a:t>
            </a:r>
          </a:p>
        </p:txBody>
      </p:sp>
      <p:pic>
        <p:nvPicPr>
          <p:cNvPr id="19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12" y="792439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5475456" y="580065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5</a:t>
            </a:r>
          </a:p>
        </p:txBody>
      </p:sp>
      <p:pic>
        <p:nvPicPr>
          <p:cNvPr id="25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12" y="792439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3982140" y="6192439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6</a:t>
            </a:r>
          </a:p>
        </p:txBody>
      </p:sp>
      <p:pic>
        <p:nvPicPr>
          <p:cNvPr id="27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12" y="791426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339752" y="590269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7</a:t>
            </a:r>
          </a:p>
        </p:txBody>
      </p:sp>
      <p:pic>
        <p:nvPicPr>
          <p:cNvPr id="30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423" y="821057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1259932" y="497576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8</a:t>
            </a:r>
          </a:p>
        </p:txBody>
      </p:sp>
      <p:pic>
        <p:nvPicPr>
          <p:cNvPr id="32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12" y="821057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916544" y="337188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9</a:t>
            </a:r>
          </a:p>
        </p:txBody>
      </p:sp>
      <p:pic>
        <p:nvPicPr>
          <p:cNvPr id="34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372" y="821919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1043608" y="1817014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6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372" y="821919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2180666" y="766147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8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696" y="802452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3607030" y="369800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631" y="839707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4572000" y="1557739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2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242" y="828255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5157285" y="2204864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4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937" y="828255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TextovéPole 44"/>
          <p:cNvSpPr txBox="1"/>
          <p:nvPr/>
        </p:nvSpPr>
        <p:spPr>
          <a:xfrm>
            <a:off x="5528070" y="3140968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6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198" y="819073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TextovéPole 46"/>
          <p:cNvSpPr txBox="1"/>
          <p:nvPr/>
        </p:nvSpPr>
        <p:spPr>
          <a:xfrm>
            <a:off x="5322219" y="4005064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8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372" y="821057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TextovéPole 48"/>
          <p:cNvSpPr txBox="1"/>
          <p:nvPr/>
        </p:nvSpPr>
        <p:spPr>
          <a:xfrm>
            <a:off x="4777443" y="4738294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1" name="Picture 2" descr="Smiling Cartoon Sun Clip A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3603" y="804157"/>
            <a:ext cx="593016" cy="59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ovéPole 51"/>
          <p:cNvSpPr txBox="1"/>
          <p:nvPr/>
        </p:nvSpPr>
        <p:spPr>
          <a:xfrm>
            <a:off x="3812060" y="5141698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3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491" y="791426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ovéPole 53"/>
          <p:cNvSpPr txBox="1"/>
          <p:nvPr/>
        </p:nvSpPr>
        <p:spPr>
          <a:xfrm>
            <a:off x="2823799" y="4860630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5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631" y="780260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ovéPole 55"/>
          <p:cNvSpPr txBox="1"/>
          <p:nvPr/>
        </p:nvSpPr>
        <p:spPr>
          <a:xfrm>
            <a:off x="2225980" y="4201924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7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491" y="780260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ovéPole 57"/>
          <p:cNvSpPr txBox="1"/>
          <p:nvPr/>
        </p:nvSpPr>
        <p:spPr>
          <a:xfrm>
            <a:off x="1919289" y="3230829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9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490" y="796134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2125008" y="2341121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61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630" y="770969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" name="TextovéPole 61"/>
          <p:cNvSpPr txBox="1"/>
          <p:nvPr/>
        </p:nvSpPr>
        <p:spPr>
          <a:xfrm>
            <a:off x="2747379" y="1669890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63" name="Picture 4" descr="Man In The Moon Clip A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309" y="748312"/>
            <a:ext cx="592027" cy="5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TextovéPole 63"/>
          <p:cNvSpPr txBox="1"/>
          <p:nvPr/>
        </p:nvSpPr>
        <p:spPr>
          <a:xfrm>
            <a:off x="3649998" y="1399170"/>
            <a:ext cx="750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223811" y="6192439"/>
            <a:ext cx="46692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 DEN = 24 HODIN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8849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26457E-6 C 0.15208 4.26457E-6 0.27587 0.15818 0.27587 0.3536 C 0.27587 0.54856 0.15208 0.70698 -5.55556E-7 0.70698 C -0.15191 0.70698 -0.27535 0.54856 -0.27535 0.3536 C -0.27535 0.15818 -0.15191 4.26457E-6 -5.55556E-7 4.26457E-6 Z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2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2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750"/>
                            </p:stCondLst>
                            <p:childTnLst>
                              <p:par>
                                <p:cTn id="2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26457E-6 C 0.15208 4.26457E-6 0.27587 0.15818 0.27587 0.3536 C 0.27587 0.54856 0.15208 0.70698 -5.55556E-7 0.70698 C -0.15191 0.70698 -0.27535 0.54856 -0.27535 0.3536 C -0.27535 0.15818 -0.15191 4.26457E-6 -5.55556E-7 4.26457E-6 Z " pathEditMode="relative" rAng="0" ptsTypes="fffff">
                                      <p:cBhvr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750"/>
                            </p:stCondLst>
                            <p:childTnLst>
                              <p:par>
                                <p:cTn id="2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5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000"/>
                            </p:stCondLst>
                            <p:childTnLst>
                              <p:par>
                                <p:cTn id="3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26457E-6 C 0.15208 4.26457E-6 0.27587 0.15818 0.27587 0.3536 C 0.27587 0.54856 0.15208 0.70698 -5.55556E-7 0.70698 C -0.15191 0.70698 -0.27535 0.54856 -0.27535 0.3536 C -0.27535 0.15818 -0.15191 4.26457E-6 -5.55556E-7 4.26457E-6 Z " pathEditMode="relative" rAng="0" ptsTypes="fffff">
                                      <p:cBhvr>
                                        <p:cTn id="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000"/>
                            </p:stCondLst>
                            <p:childTnLst>
                              <p:par>
                                <p:cTn id="42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75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75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250"/>
                            </p:stCondLst>
                            <p:childTnLst>
                              <p:par>
                                <p:cTn id="5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26457E-6 C 0.15208 4.26457E-6 0.27587 0.15818 0.27587 0.3536 C 0.27587 0.54856 0.15208 0.70698 -5.55556E-7 0.70698 C -0.15191 0.70698 -0.27535 0.54856 -0.27535 0.3536 C -0.27535 0.15818 -0.15191 4.26457E-6 -5.55556E-7 4.26457E-6 Z " pathEditMode="relative" rAng="0" ptsTypes="fffff"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250"/>
                            </p:stCondLst>
                            <p:childTnLst>
                              <p:par>
                                <p:cTn id="5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6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7000"/>
                            </p:stCondLst>
                            <p:childTnLst>
                              <p:par>
                                <p:cTn id="6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7500"/>
                            </p:stCondLst>
                            <p:childTnLst>
                              <p:par>
                                <p:cTn id="6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0116 C 0.15191 0.00116 0.27587 0.15935 0.27587 0.35477 C 0.27587 0.54973 0.15191 0.70814 5.55556E-7 0.70814 C -0.15191 0.70814 -0.27535 0.54973 -0.27535 0.35477 C -0.27535 0.15935 -0.15191 0.00116 5.55556E-7 0.00116 Z " pathEditMode="relative" rAng="0" ptsTypes="fffff">
                                      <p:cBhvr>
                                        <p:cTn id="7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9500"/>
                            </p:stCondLst>
                            <p:childTnLst>
                              <p:par>
                                <p:cTn id="72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25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1250"/>
                            </p:stCondLst>
                            <p:childTnLst>
                              <p:par>
                                <p:cTn id="8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1750"/>
                            </p:stCondLst>
                            <p:childTnLst>
                              <p:par>
                                <p:cTn id="8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26457E-6 C 0.15208 4.26457E-6 0.27587 0.15818 0.27587 0.3536 C 0.27587 0.54856 0.15208 0.70698 -5.55556E-7 0.70698 C -0.15191 0.70698 -0.27535 0.54856 -0.27535 0.3536 C -0.27535 0.15818 -0.15191 4.26457E-6 -5.55556E-7 4.26457E-6 Z " pathEditMode="relative" rAng="0" ptsTypes="fffff">
                                      <p:cBhvr>
                                        <p:cTn id="8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3750"/>
                            </p:stCondLst>
                            <p:childTnLst>
                              <p:par>
                                <p:cTn id="8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4500"/>
                            </p:stCondLst>
                            <p:childTnLst>
                              <p:par>
                                <p:cTn id="9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5500"/>
                            </p:stCondLst>
                            <p:childTnLst>
                              <p:par>
                                <p:cTn id="9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6000"/>
                            </p:stCondLst>
                            <p:childTnLst>
                              <p:par>
                                <p:cTn id="9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10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8000"/>
                            </p:stCondLst>
                            <p:childTnLst>
                              <p:par>
                                <p:cTn id="10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8500"/>
                            </p:stCondLst>
                            <p:childTnLst>
                              <p:par>
                                <p:cTn id="10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9500"/>
                            </p:stCondLst>
                            <p:childTnLst>
                              <p:par>
                                <p:cTn id="1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30000"/>
                            </p:stCondLst>
                            <p:childTnLst>
                              <p:par>
                                <p:cTn id="11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1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32000"/>
                            </p:stCondLst>
                            <p:childTnLst>
                              <p:par>
                                <p:cTn id="11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2500"/>
                            </p:stCondLst>
                            <p:childTnLst>
                              <p:par>
                                <p:cTn id="1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3500"/>
                            </p:stCondLst>
                            <p:childTnLst>
                              <p:par>
                                <p:cTn id="1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4000"/>
                            </p:stCondLst>
                            <p:childTnLst>
                              <p:par>
                                <p:cTn id="12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13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6000"/>
                            </p:stCondLst>
                            <p:childTnLst>
                              <p:par>
                                <p:cTn id="13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36500"/>
                            </p:stCondLst>
                            <p:childTnLst>
                              <p:par>
                                <p:cTn id="13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37500"/>
                            </p:stCondLst>
                            <p:childTnLst>
                              <p:par>
                                <p:cTn id="1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38000"/>
                            </p:stCondLst>
                            <p:childTnLst>
                              <p:par>
                                <p:cTn id="14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14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40000"/>
                            </p:stCondLst>
                            <p:childTnLst>
                              <p:par>
                                <p:cTn id="14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40500"/>
                            </p:stCondLst>
                            <p:childTnLst>
                              <p:par>
                                <p:cTn id="15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41500"/>
                            </p:stCondLst>
                            <p:childTnLst>
                              <p:par>
                                <p:cTn id="1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42000"/>
                            </p:stCondLst>
                            <p:childTnLst>
                              <p:par>
                                <p:cTn id="15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1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6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44500"/>
                            </p:stCondLst>
                            <p:childTnLst>
                              <p:par>
                                <p:cTn id="16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45500"/>
                            </p:stCondLst>
                            <p:childTnLst>
                              <p:par>
                                <p:cTn id="1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46000"/>
                            </p:stCondLst>
                            <p:childTnLst>
                              <p:par>
                                <p:cTn id="17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17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8000"/>
                            </p:stCondLst>
                            <p:childTnLst>
                              <p:par>
                                <p:cTn id="17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48500"/>
                            </p:stCondLst>
                            <p:childTnLst>
                              <p:par>
                                <p:cTn id="18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49500"/>
                            </p:stCondLst>
                            <p:childTnLst>
                              <p:par>
                                <p:cTn id="18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0000"/>
                            </p:stCondLst>
                            <p:childTnLst>
                              <p:par>
                                <p:cTn id="18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19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52000"/>
                            </p:stCondLst>
                            <p:childTnLst>
                              <p:par>
                                <p:cTn id="19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52500"/>
                            </p:stCondLst>
                            <p:childTnLst>
                              <p:par>
                                <p:cTn id="19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53500"/>
                            </p:stCondLst>
                            <p:childTnLst>
                              <p:par>
                                <p:cTn id="20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54000"/>
                            </p:stCondLst>
                            <p:childTnLst>
                              <p:par>
                                <p:cTn id="20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20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56000"/>
                            </p:stCondLst>
                            <p:childTnLst>
                              <p:par>
                                <p:cTn id="20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56500"/>
                            </p:stCondLst>
                            <p:childTnLst>
                              <p:par>
                                <p:cTn id="21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57500"/>
                            </p:stCondLst>
                            <p:childTnLst>
                              <p:par>
                                <p:cTn id="2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58000"/>
                            </p:stCondLst>
                            <p:childTnLst>
                              <p:par>
                                <p:cTn id="21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22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60000"/>
                            </p:stCondLst>
                            <p:childTnLst>
                              <p:par>
                                <p:cTn id="22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60500"/>
                            </p:stCondLst>
                            <p:childTnLst>
                              <p:par>
                                <p:cTn id="22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61500"/>
                            </p:stCondLst>
                            <p:childTnLst>
                              <p:par>
                                <p:cTn id="2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62000"/>
                            </p:stCondLst>
                            <p:childTnLst>
                              <p:par>
                                <p:cTn id="23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23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64000"/>
                            </p:stCondLst>
                            <p:childTnLst>
                              <p:par>
                                <p:cTn id="23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64500"/>
                            </p:stCondLst>
                            <p:childTnLst>
                              <p:par>
                                <p:cTn id="24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65500"/>
                            </p:stCondLst>
                            <p:childTnLst>
                              <p:par>
                                <p:cTn id="2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66000"/>
                            </p:stCondLst>
                            <p:childTnLst>
                              <p:par>
                                <p:cTn id="24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25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68000"/>
                            </p:stCondLst>
                            <p:childTnLst>
                              <p:par>
                                <p:cTn id="25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5" fill="hold">
                            <p:stCondLst>
                              <p:cond delay="68500"/>
                            </p:stCondLst>
                            <p:childTnLst>
                              <p:par>
                                <p:cTn id="25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>
                            <p:stCondLst>
                              <p:cond delay="69500"/>
                            </p:stCondLst>
                            <p:childTnLst>
                              <p:par>
                                <p:cTn id="26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3" fill="hold">
                            <p:stCondLst>
                              <p:cond delay="70000"/>
                            </p:stCondLst>
                            <p:childTnLst>
                              <p:par>
                                <p:cTn id="26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26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6" fill="hold">
                            <p:stCondLst>
                              <p:cond delay="72000"/>
                            </p:stCondLst>
                            <p:childTnLst>
                              <p:par>
                                <p:cTn id="26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72500"/>
                            </p:stCondLst>
                            <p:childTnLst>
                              <p:par>
                                <p:cTn id="27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73500"/>
                            </p:stCondLst>
                            <p:childTnLst>
                              <p:par>
                                <p:cTn id="27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74000"/>
                            </p:stCondLst>
                            <p:childTnLst>
                              <p:par>
                                <p:cTn id="27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28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1" fill="hold">
                            <p:stCondLst>
                              <p:cond delay="76000"/>
                            </p:stCondLst>
                            <p:childTnLst>
                              <p:par>
                                <p:cTn id="282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5" fill="hold">
                            <p:stCondLst>
                              <p:cond delay="76750"/>
                            </p:stCondLst>
                            <p:childTnLst>
                              <p:par>
                                <p:cTn id="28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77750"/>
                            </p:stCondLst>
                            <p:childTnLst>
                              <p:par>
                                <p:cTn id="29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78250"/>
                            </p:stCondLst>
                            <p:childTnLst>
                              <p:par>
                                <p:cTn id="29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29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80250"/>
                            </p:stCondLst>
                            <p:childTnLst>
                              <p:par>
                                <p:cTn id="29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81000"/>
                            </p:stCondLst>
                            <p:childTnLst>
                              <p:par>
                                <p:cTn id="30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82000"/>
                            </p:stCondLst>
                            <p:childTnLst>
                              <p:par>
                                <p:cTn id="30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82500"/>
                            </p:stCondLst>
                            <p:childTnLst>
                              <p:par>
                                <p:cTn id="30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31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1" fill="hold">
                            <p:stCondLst>
                              <p:cond delay="84500"/>
                            </p:stCondLst>
                            <p:childTnLst>
                              <p:par>
                                <p:cTn id="312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5" fill="hold">
                            <p:stCondLst>
                              <p:cond delay="85250"/>
                            </p:stCondLst>
                            <p:childTnLst>
                              <p:par>
                                <p:cTn id="3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86250"/>
                            </p:stCondLst>
                            <p:childTnLst>
                              <p:par>
                                <p:cTn id="3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3" fill="hold">
                            <p:stCondLst>
                              <p:cond delay="86750"/>
                            </p:stCondLst>
                            <p:childTnLst>
                              <p:par>
                                <p:cTn id="32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32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6" fill="hold">
                            <p:stCondLst>
                              <p:cond delay="88750"/>
                            </p:stCondLst>
                            <p:childTnLst>
                              <p:par>
                                <p:cTn id="32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89500"/>
                            </p:stCondLst>
                            <p:childTnLst>
                              <p:par>
                                <p:cTn id="33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90500"/>
                            </p:stCondLst>
                            <p:childTnLst>
                              <p:par>
                                <p:cTn id="3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8" fill="hold">
                            <p:stCondLst>
                              <p:cond delay="91000"/>
                            </p:stCondLst>
                            <p:childTnLst>
                              <p:par>
                                <p:cTn id="33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340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1" fill="hold">
                            <p:stCondLst>
                              <p:cond delay="93000"/>
                            </p:stCondLst>
                            <p:childTnLst>
                              <p:par>
                                <p:cTn id="342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5" fill="hold">
                            <p:stCondLst>
                              <p:cond delay="93750"/>
                            </p:stCondLst>
                            <p:childTnLst>
                              <p:par>
                                <p:cTn id="34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9" fill="hold">
                            <p:stCondLst>
                              <p:cond delay="94750"/>
                            </p:stCondLst>
                            <p:childTnLst>
                              <p:par>
                                <p:cTn id="3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3" fill="hold">
                            <p:stCondLst>
                              <p:cond delay="95250"/>
                            </p:stCondLst>
                            <p:childTnLst>
                              <p:par>
                                <p:cTn id="354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6457E-6 C 0.15191 4.26457E-6 0.27586 0.15841 0.27586 0.3543 C 0.27586 0.54949 0.15191 0.70814 4.44444E-6 0.70814 C -0.15191 0.70814 -0.27535 0.54949 -0.27535 0.3543 C -0.27535 0.15841 -0.15191 4.26457E-6 4.44444E-6 4.26457E-6 Z " pathEditMode="relative" rAng="0" ptsTypes="fffff">
                                      <p:cBhvr>
                                        <p:cTn id="355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5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97250"/>
                            </p:stCondLst>
                            <p:childTnLst>
                              <p:par>
                                <p:cTn id="357" presetID="10" presetClass="exit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98000"/>
                            </p:stCondLst>
                            <p:childTnLst>
                              <p:par>
                                <p:cTn id="36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99000"/>
                            </p:stCondLst>
                            <p:childTnLst>
                              <p:par>
                                <p:cTn id="3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1" grpId="0"/>
      <p:bldP spid="23" grpId="0"/>
      <p:bldP spid="17" grpId="0"/>
      <p:bldP spid="24" grpId="0"/>
      <p:bldP spid="26" grpId="0"/>
      <p:bldP spid="28" grpId="0"/>
      <p:bldP spid="31" grpId="0"/>
      <p:bldP spid="33" grpId="0"/>
      <p:bldP spid="35" grpId="0"/>
      <p:bldP spid="37" grpId="0"/>
      <p:bldP spid="39" grpId="0"/>
      <p:bldP spid="41" grpId="0"/>
      <p:bldP spid="43" grpId="0"/>
      <p:bldP spid="45" grpId="0"/>
      <p:bldP spid="47" grpId="0"/>
      <p:bldP spid="49" grpId="0"/>
      <p:bldP spid="52" grpId="0"/>
      <p:bldP spid="54" grpId="0"/>
      <p:bldP spid="56" grpId="0"/>
      <p:bldP spid="58" grpId="0"/>
      <p:bldP spid="60" grpId="0"/>
      <p:bldP spid="62" grpId="0"/>
      <p:bldP spid="64" grpId="0"/>
      <p:bldP spid="6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KOLIK TOHO STIHNETE?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498000" y="3639934"/>
            <a:ext cx="2777856" cy="2520860"/>
            <a:chOff x="498000" y="1401838"/>
            <a:chExt cx="1828800" cy="1828800"/>
          </a:xfrm>
        </p:grpSpPr>
        <p:pic>
          <p:nvPicPr>
            <p:cNvPr id="2054" name="Picture 6" descr="Pražský orloj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00" y="1401838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98000" y="2924944"/>
              <a:ext cx="673948" cy="1562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Obr.03</a:t>
              </a:r>
              <a:endParaRPr lang="cs-CZ" dirty="0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4355976" y="3429000"/>
            <a:ext cx="309634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 JEDEN DEN?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23828" y="2756634"/>
            <a:ext cx="309634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 JEDNU HODINU?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23828" y="1411904"/>
            <a:ext cx="309634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 JEDNU SEKUNDU?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2084269"/>
            <a:ext cx="309634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 JEDNU MINUTU?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590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4778" y="1162100"/>
            <a:ext cx="1584176" cy="584775"/>
          </a:xfrm>
          <a:prstGeom prst="rect">
            <a:avLst/>
          </a:prstGeom>
          <a:solidFill>
            <a:srgbClr val="92D05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Digital Readout Thick Upright" pitchFamily="2" charset="0"/>
              </a:rPr>
              <a:t>01:30</a:t>
            </a:r>
            <a:endParaRPr lang="cs-CZ" sz="3200" b="1" dirty="0">
              <a:latin typeface="Digital Readout Thick Upright" pitchFamily="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6064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SPOJ HODINY, KTERÉ K SOBĚ PATŘÍ</a:t>
            </a:r>
          </a:p>
        </p:txBody>
      </p:sp>
      <p:grpSp>
        <p:nvGrpSpPr>
          <p:cNvPr id="76" name="Skupina 75"/>
          <p:cNvGrpSpPr/>
          <p:nvPr/>
        </p:nvGrpSpPr>
        <p:grpSpPr>
          <a:xfrm>
            <a:off x="7123982" y="4982298"/>
            <a:ext cx="1193798" cy="1193798"/>
            <a:chOff x="7123982" y="4982298"/>
            <a:chExt cx="1193798" cy="1193798"/>
          </a:xfrm>
        </p:grpSpPr>
        <p:pic>
          <p:nvPicPr>
            <p:cNvPr id="21" name="Picture 2" descr="Clock Image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23982" y="4982298"/>
              <a:ext cx="1193798" cy="1193798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2" name="Přímá spojnice 21"/>
            <p:cNvCxnSpPr>
              <a:endCxn id="21" idx="3"/>
            </p:cNvCxnSpPr>
            <p:nvPr/>
          </p:nvCxnSpPr>
          <p:spPr>
            <a:xfrm>
              <a:off x="7707137" y="5579197"/>
              <a:ext cx="610643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7450662" y="5310419"/>
              <a:ext cx="270219" cy="247389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TextovéPole 32"/>
          <p:cNvSpPr txBox="1"/>
          <p:nvPr/>
        </p:nvSpPr>
        <p:spPr>
          <a:xfrm>
            <a:off x="323528" y="1162100"/>
            <a:ext cx="1584176" cy="584775"/>
          </a:xfrm>
          <a:prstGeom prst="rect">
            <a:avLst/>
          </a:prstGeom>
          <a:solidFill>
            <a:srgbClr val="92D05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Digital Readout Thick Upright" pitchFamily="2" charset="0"/>
              </a:rPr>
              <a:t>14:00</a:t>
            </a:r>
            <a:endParaRPr lang="cs-CZ" sz="3200" b="1" dirty="0">
              <a:latin typeface="Digital Readout Thick Upright" pitchFamily="2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538162" y="2009338"/>
            <a:ext cx="1584176" cy="584775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Digital Readout Thick Upright" pitchFamily="2" charset="0"/>
              </a:rPr>
              <a:t>02:00</a:t>
            </a:r>
            <a:endParaRPr lang="cs-CZ" sz="3200" b="1" dirty="0">
              <a:latin typeface="Digital Readout Thick Upright" pitchFamily="2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105620" y="2004357"/>
            <a:ext cx="1584176" cy="584775"/>
          </a:xfrm>
          <a:prstGeom prst="rect">
            <a:avLst/>
          </a:prstGeom>
          <a:solidFill>
            <a:srgbClr val="92D05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Digital Readout Thick Upright" pitchFamily="2" charset="0"/>
              </a:rPr>
              <a:t>10:15</a:t>
            </a:r>
            <a:endParaRPr lang="cs-CZ" sz="3200" b="1" dirty="0">
              <a:latin typeface="Digital Readout Thick Upright" pitchFamily="2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86028" y="1162100"/>
            <a:ext cx="1584176" cy="584775"/>
          </a:xfrm>
          <a:prstGeom prst="rect">
            <a:avLst/>
          </a:prstGeom>
          <a:solidFill>
            <a:srgbClr val="92D05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Digital Readout Thick Upright" pitchFamily="2" charset="0"/>
              </a:rPr>
              <a:t>20:00</a:t>
            </a:r>
            <a:endParaRPr lang="cs-CZ" sz="3200" b="1" dirty="0">
              <a:latin typeface="Digital Readout Thick Upright" pitchFamily="2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867278" y="1162100"/>
            <a:ext cx="1584176" cy="584775"/>
          </a:xfrm>
          <a:prstGeom prst="rect">
            <a:avLst/>
          </a:prstGeom>
          <a:solidFill>
            <a:srgbClr val="92D05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Digital Readout Thick Upright" pitchFamily="2" charset="0"/>
              </a:rPr>
              <a:t>11:45</a:t>
            </a:r>
            <a:endParaRPr lang="cs-CZ" sz="3200" b="1" dirty="0">
              <a:latin typeface="Digital Readout Thick Upright" pitchFamily="2" charset="0"/>
            </a:endParaRPr>
          </a:p>
        </p:txBody>
      </p:sp>
      <p:grpSp>
        <p:nvGrpSpPr>
          <p:cNvPr id="57" name="Skupina 56"/>
          <p:cNvGrpSpPr/>
          <p:nvPr/>
        </p:nvGrpSpPr>
        <p:grpSpPr>
          <a:xfrm>
            <a:off x="3043710" y="4974491"/>
            <a:ext cx="1193798" cy="1193798"/>
            <a:chOff x="3043710" y="4974491"/>
            <a:chExt cx="1193798" cy="1193798"/>
          </a:xfrm>
        </p:grpSpPr>
        <p:pic>
          <p:nvPicPr>
            <p:cNvPr id="31" name="Picture 2" descr="Clock Image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3710" y="4974491"/>
              <a:ext cx="1193798" cy="1193798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1" name="Přímá spojnice 40"/>
            <p:cNvCxnSpPr/>
            <p:nvPr/>
          </p:nvCxnSpPr>
          <p:spPr>
            <a:xfrm flipV="1">
              <a:off x="3631755" y="5310420"/>
              <a:ext cx="292173" cy="260970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3640609" y="5579197"/>
              <a:ext cx="0" cy="437059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4403801" y="4974491"/>
            <a:ext cx="1193798" cy="1193798"/>
            <a:chOff x="4403801" y="4974491"/>
            <a:chExt cx="1193798" cy="1193798"/>
          </a:xfrm>
        </p:grpSpPr>
        <p:pic>
          <p:nvPicPr>
            <p:cNvPr id="32" name="Picture 2" descr="Clock Image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03801" y="4974491"/>
              <a:ext cx="1193798" cy="1193798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2" name="Přímá spojnice 41"/>
            <p:cNvCxnSpPr/>
            <p:nvPr/>
          </p:nvCxnSpPr>
          <p:spPr>
            <a:xfrm flipV="1">
              <a:off x="5010064" y="5370563"/>
              <a:ext cx="303379" cy="218530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5004666" y="5120749"/>
              <a:ext cx="0" cy="437059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9" name="Skupina 58"/>
          <p:cNvGrpSpPr/>
          <p:nvPr/>
        </p:nvGrpSpPr>
        <p:grpSpPr>
          <a:xfrm>
            <a:off x="5763892" y="4974491"/>
            <a:ext cx="1193798" cy="1193798"/>
            <a:chOff x="5763892" y="4974491"/>
            <a:chExt cx="1193798" cy="1193798"/>
          </a:xfrm>
        </p:grpSpPr>
        <p:pic>
          <p:nvPicPr>
            <p:cNvPr id="25" name="Picture 2" descr="Clock Image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3892" y="4974491"/>
              <a:ext cx="1193798" cy="1193798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3" name="Přímá spojnice 42"/>
            <p:cNvCxnSpPr/>
            <p:nvPr/>
          </p:nvCxnSpPr>
          <p:spPr>
            <a:xfrm flipV="1">
              <a:off x="6334970" y="5370563"/>
              <a:ext cx="417407" cy="200827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6360791" y="5091890"/>
              <a:ext cx="0" cy="437059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" name="Skupina 55"/>
          <p:cNvGrpSpPr/>
          <p:nvPr/>
        </p:nvGrpSpPr>
        <p:grpSpPr>
          <a:xfrm>
            <a:off x="1683619" y="4974491"/>
            <a:ext cx="1193798" cy="1193798"/>
            <a:chOff x="1683619" y="4974491"/>
            <a:chExt cx="1193798" cy="1193798"/>
          </a:xfrm>
        </p:grpSpPr>
        <p:pic>
          <p:nvPicPr>
            <p:cNvPr id="29" name="Picture 2" descr="Clock Image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3619" y="4974491"/>
              <a:ext cx="1193798" cy="1193798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0" name="Přímá spojnice 39"/>
            <p:cNvCxnSpPr/>
            <p:nvPr/>
          </p:nvCxnSpPr>
          <p:spPr>
            <a:xfrm flipH="1" flipV="1">
              <a:off x="2195736" y="5240975"/>
              <a:ext cx="84782" cy="338222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1907704" y="5571390"/>
              <a:ext cx="372814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323528" y="4974491"/>
            <a:ext cx="1193798" cy="1193798"/>
            <a:chOff x="323528" y="4974491"/>
            <a:chExt cx="1193798" cy="1193798"/>
          </a:xfrm>
        </p:grpSpPr>
        <p:pic>
          <p:nvPicPr>
            <p:cNvPr id="30" name="Picture 2" descr="Clock Image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4974491"/>
              <a:ext cx="1193798" cy="1193798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7" name="Přímá spojnice 26"/>
            <p:cNvCxnSpPr/>
            <p:nvPr/>
          </p:nvCxnSpPr>
          <p:spPr>
            <a:xfrm>
              <a:off x="920427" y="5091891"/>
              <a:ext cx="0" cy="437059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flipV="1">
              <a:off x="503020" y="5571390"/>
              <a:ext cx="417407" cy="218529"/>
            </a:xfrm>
            <a:prstGeom prst="line">
              <a:avLst/>
            </a:prstGeom>
            <a:ln w="571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1" name="Přímá spojnice 60"/>
          <p:cNvCxnSpPr>
            <a:stCxn id="33" idx="2"/>
            <a:endCxn id="32" idx="0"/>
          </p:cNvCxnSpPr>
          <p:nvPr/>
        </p:nvCxnSpPr>
        <p:spPr>
          <a:xfrm>
            <a:off x="1115616" y="1746875"/>
            <a:ext cx="3885084" cy="32276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endCxn id="25" idx="0"/>
          </p:cNvCxnSpPr>
          <p:nvPr/>
        </p:nvCxnSpPr>
        <p:spPr>
          <a:xfrm>
            <a:off x="2329134" y="2549355"/>
            <a:ext cx="4031657" cy="242513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>
            <a:endCxn id="21" idx="0"/>
          </p:cNvCxnSpPr>
          <p:nvPr/>
        </p:nvCxnSpPr>
        <p:spPr>
          <a:xfrm>
            <a:off x="4967400" y="2570110"/>
            <a:ext cx="2753481" cy="2412188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endCxn id="29" idx="0"/>
          </p:cNvCxnSpPr>
          <p:nvPr/>
        </p:nvCxnSpPr>
        <p:spPr>
          <a:xfrm flipH="1">
            <a:off x="2280518" y="1742931"/>
            <a:ext cx="5378848" cy="323156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>
            <a:endCxn id="30" idx="0"/>
          </p:cNvCxnSpPr>
          <p:nvPr/>
        </p:nvCxnSpPr>
        <p:spPr>
          <a:xfrm flipH="1">
            <a:off x="920427" y="1746875"/>
            <a:ext cx="4537473" cy="32276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>
            <a:endCxn id="31" idx="0"/>
          </p:cNvCxnSpPr>
          <p:nvPr/>
        </p:nvCxnSpPr>
        <p:spPr>
          <a:xfrm>
            <a:off x="3238898" y="1746875"/>
            <a:ext cx="401711" cy="32276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596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6" presetClass="entr" presetSubtype="37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6" presetClass="entr" presetSubtype="37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6" presetClass="entr" presetSubtype="37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16" presetClass="entr" presetSubtype="37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51882" y="1304708"/>
            <a:ext cx="1003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20812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smtClean="0"/>
              <a:t>KOLIK JE HODIN?</a:t>
            </a:r>
            <a:endParaRPr lang="cs-CZ" sz="2000" b="1" dirty="0"/>
          </a:p>
        </p:txBody>
      </p:sp>
      <p:sp>
        <p:nvSpPr>
          <p:cNvPr id="27" name="AutoShape 4" descr="data:image/jpeg;base64,/9j/4AAQSkZJRgABAQAAAQABAAD/2wCEAAkGBhQSERUUExQUFBUVFxwXFxcXFxgdHBgdGBcXHBcaHBccHCYeGBwkHBgaHy8gIycpLCwtFx4xNTAqNSYrLCkBCQoKDgwOGA8PGiwcHBwpKSksKSwsLCwpLCksLCwpLCwsLCwpLCksKSkpLCksLCwpLCksLCksLCksKSwsKSwpKf/AABEIAK4BIgMBIgACEQEDEQH/xAAcAAAABwEBAAAAAAAAAAAAAAAAAQIDBQYHBAj/xABTEAABAwIEAwUEBQcGCgkFAAABAgMRAAQFEiExBgdBExQiUWEycYGRFSRCc6EjM1Kxs8HRJWJydLLwCBY0NVNjo8LD8RdDVJO00tPh5ERVZJKi/8QAGAEBAQEBAQAAAAAAAAAAAAAAAAECAwT/xAAmEQEBAAICAgEDBAMAAAAAAAAAAQIRITFBUYESQtEiMmHBA3Gh/9oADAMBAAIRAxEAPwDYQqhNIFGDXJsqgKKaOgOjohRigMUKFHFFERRijFCiCoxQoVFGKUlVJoUDtA01RzRDk0CaRNCgMmiohRiihR0VHNAKMUVHRAoUKOgKio4oUAoUKFAKFChVB0YpM0dAdFQoUBUdFR1BwTQTSZowa0Fg0c0gUJqBYNKBpuaUFUCiqlTSJoZqByaE0jNQzUC5ogaTmoE0C5oZqbmjmgXNHNN5qGagcBo5pvNRzQLmjpGagFUUuaGakZqPPQLmjmm81HmoFzRzSAqjzVEKJoqKaGaqDoUmaOaKOhNFNCaA5pVNzSxUQdChRTVAo6KaFBVuL8TXb2Nw80QFttlSZEiQRuOtR6rHEQjMq/aAidLJJJ9wDhJPoBTvMH/Nd59wr91TNjnJCvCUGRrIKQARp0OY69IHn07YSac72r7uH4mMv15kZlBOtq3urbZRG/r1pxOG4hmyqv0pJH/Y2iPdmzQD5AwT0q1toSgBIAAGgFB5uUqygEkdQYPvjXatcehmfE2NYjaXLFv3tC+3KBn7s0CjM+22fDqFaK61ZHsIvkpBViSyT0TaW5J1A2y6ASJJ0HWKqnMMkYhYhZkpLYJiJ+uWxB69D67HfetKt51K8mRaZObRQBjKjyiJ+J95OrJrpNq6vBb8KQk4iqVzH5C2+yJ/0JG1LawO7Kik4lcJI/1FpB3kBXYwSI1G/wAjFpavGyQhK0ExokKTMD0BmKO7typOVJCZOpiY9R/OBgg+YrPwql4LiFy3iLtq7cKuEJS2oFaGknxtuKP5tCeqRSMDtbq5Q66rEH2gH30BKUW8JDb7iEiVNEnRI3Nc9u4fpt2d+zaB94buEn9U/GpPgptamnshAKLu6IChKSo3T0Zo10AkR1PuhqbBjhy7UFFOI3acs6KRbZtJ+wGJExp1jp0ok8O3QShSsRvVZ4gJFuFa/wA0sawNTrMA6HarktaEBS1FKBEqUYAgdST5etcP+M1p/wBptv8Avm//ADU+BUeIcPuLZgPoxG7chxlOVfYZVBb7aFA5WQdlHrTibJ+6vr5Pfbm3bYU0lCGi0EgKt21qJzNqPtEnel8dOA2SlpcS6hx5kgpKSmU3bUZSnc5ZB13ROmsuYQM1/iKc2UFxhZOmybZrQz0JifSYgwQAb4WfUrKMSvxpmBUtkZhO6UhmYnqY3FNt8KXGQqViOIGFEZc7aCfFCcstmSZA1gEncVJ23H+HgDPf2algQVBxAn3CdB6VN4VjTFykrYdbeSDlJbUFAEQYMbHUfOgqGJ8NuIt3nE4jiIW22teVTqNClClCQG9RI6Gp7h26U5aMLWcylNIUonckpEmk8WskW9wvPI7FxOWABCm433JCtfLxERsa5+FXPqNt9w3/AGRWc+lnabzVn/HmOPoukMtvONIUWEnsyAR2jqUKIVEzB61eS5WZcxHQL1s9Aq2PyuE1P8c5Muluu+E1IGmIYkSIJ+sIASCfaUS3AA3PWAYBolcGP5kD6Rv4UCZCwQIgiVZdBv8AhVosbZQ1UoKSsSpJAnMSNM36IHhAIpOK8R21rlFw+0zm9kLUATG8DcitbRW2OFXCSlWIYinXKFdq2UqI3g9lO8jUDUHfrU0Xt0nFV2PfbpTfatpCypGcBVupw+LJG/p/Grnf8wMOWMovm0idSmSdjscpAIJBnXb1rOrfF0u492zZC0qdZUCJgxZLGkiQJB3FdMZ7jNaPc4CtJgX16TME9o0EpnYqUW/hAk6j3hJ4YuM+Xv137OYeJMbwRm7P3dPOup3iW0tVlq5vLdJgKyuKQlUkkknXWdI93Xeu/DeLLO4XkYumHVwTlQ4lRgb6AzWN1rhE2uAuK/8Arr5JO0qZIUB1Sey1HXofSqy9jlyhpxHeHCU367cOEIK8gct0jXLGziunWtGv7cqAIVly6gQNVSCnU7DQggbhW4isnvnhldO04qs/N2yNWci73eAPIH+X3hPkOw0ExJJagAbk+hgHamlcNXWZAGI3ULB1AaIEAEeLsgIImrHZMKnMVApWJUkgSCY0n9EDSCJ/cd9jVuwUpdebaKh4QpSUyB5A9Kzv0K+xgT+YpVf3g1gGGClR6gHshqPUfvqth26OLmx79cBsIK8wDWaciFR+bIjU9KuV9xPaLTlF2ykHcpUknY7bgGYMwdqz1nGkHH1PdogI7D85MJEobQVSek610xnfCWrm7gTwUEjELwyYk93CQeiSexmT5AfLSUJ4eusygcQufCATo0BqCdyzGkf8qkbXiO1SnKq6YWAfDBTMADUxoVTJkAb1JWGOMPkpacQsgSQDrG0x5VnmeP8Ahwg7XA31j/OF2k/oqQxMTofzeoPn+o6U7wNiDj1mFurLi+0dTmIAkIdWkaAAbJqYvmTIWFQEa5YGu+YTvBHl1SD6VXeXJ+oJ+9f/APEO1nLnHf8AP5ana0TQpE0K4Nqfx6Zw28+4c/sk1K4MtCAEZjnUDoVKVoknXUnLIUPKdvs6Q3HB/k68/q7v7M1KWd8gNpWlbWYoEgrSAqBpJ6HpOumh6Ed8Oq51n3+ECkluzEkAurB8tUogx1I1+Z86ZVyKyJKu+qAGpPY/wXVh43we3xBphDl0Gyy4FEgoMyIUdNNKsyMebKvC+yEkDUuIBSQfsgmTIPWAMo3kx1lsnDPDIMX4b7jc2jfa9sFLSoL2mLqzBgZjp6z0qXs+Q1utWU3jpUB4gG0+EzBBMkTtp5EHY0Oat613qyLa2ylI1KVpIH1m2Mkg6dTJ9a0p7HmACUXNtJ3BfbA8swObRUfOOm9LaRktvwgjDOILBltalpWAvMoAGT2ySPCBp4R8zW5XbiQg5/ZPhO+mbQyR7I/nbDzFUHGrWyexG1vTeISq3GXL2jJCgnOpJKs3Uqg/uqwp4ntlFWa7tggkEAvtZtoKdFwE6T5nMrYby8qqC1hGNLiYU02oSSdCLqNTrEQfjU1wI6hCXlrkqN3c5IkknvLyVAJG+ipOm2vTSrY3iza8azMuIcSWmhLakqEjvGkpJE6irHwDjVui3dDtw00sXdwoZnEJUJfc6KOxB+NT8CY5nLjDLj3I/at1SOE+UFje2jVw92/aOAlWRwAaKKRAynokVN8dcQMvWbzSbi2WtZRlCbhqIStB2UsFJgEkfCTuT4S4ot2bK3aNzbocbHiCn2gN1SD4pOipEdQK19nyz9xnibAre0wzsLfNDC2z45zAG8RvoNCorIMahOkiuzBktqv74uAFOZhOo1lTKCmPXMgAepFMcfcTWi8PeS3dW7jii2QlLzZUoh5owEhROgG3pXNw1xHbM3l+Ll9lrP2BAccSjMA0QYkiY0220rDTrc5N4X2WcMOpJRmALroI0mCM2hHlXB/g+pi0uD1L4n/ukfxNWG545s/F9etVjIUph9sHXcqTnyk6ASNtfPSm8r8aYs7V5p66tm1rczJIuWSBCEAEkL807dR5TWp+2p5aJxipC2HkFPjS05lKkmICAtRSdj7KRPQ1E8LXH1C2+5R/ZFHjHG1iq2f+u2qnFsrSAl5HVCoSkTO/xJ+AETwu+e4233KP7Nc8umotCris15gLzXjYPU24+dwKuirjSs642vQLxoqUAEqYKiTsA+CSfIRrTDsybnhDqIKEIy5QMxCYTm1SoA9SCnXykVFcUcvbW/Wlx8LzoGUFCynSSYPQ6k/OuS746w8hWS/tQVCFDthqNiQQZSrLoFe6QYFEvmlYBafrTOXKrNC2zr4cuuf+l0Pw63mcwcD3KTDWgFLQ8U9T2jhAABJKo2Gm/mR51QWMJQzjot0JAT2jQCDJAzWizBzSSJVH94rSmuYeHknPf2+TNmCc8nzgnaAdQB6DprmV1xJbq4j7yHkG3DjZLoPh0tik6x+lpW8bbvbNkadd8vcOv3C87bLzaJCs7iAoDXwpSoDQkgmNTJ13qm4XgLNnxKyxbpKG0tlUFSlaqYckyok1cbrmBh26b1iCoKUklUGDOhA8JkAncHXTWapH+M1t9P8AfjcMdgGsoPaCc3Z5fZiYknWKY75/0XTX8UfSEwtBUDtpIzApyg+UqIjSNDO1Y5iUJK0eWKKT/tbQbfCrxbcxMOAGe+aVlJyjx6TMSSmVEbTp7qzLFcXbUtTqVgtHElOBWsFHbWpKvOIE1MZpbW64Q4kAoQjLlAzEJhJUPCoA9SMo+Ee4ZjzMaDmN4eyqcjoQlYBiQXVzr0+FWa75j4cQrJetAqEKEOQobHUJlKo0ChtpoYiofFeJsHfvGLpx9JcYBykLVEhQUjqAYJVuNZpjLLsvKee5dWDScxbcI6kLcMAAkkgHbT8RVDY4faONuW+UhsW+fLmMgQyuMx1n9/pV1a5kYcSrPes5SrME+M9Niop2nWAPmKpVrxraJ4jcuS+jsCxlDkKIKsjQjRM7g9Olaly52l0vtjy/tVpzAPgTpmURI6KA3APrr6VM4NwoxbKK2wrMREqUTp5Cdth8qryuZeGhSSm8aygk5CHBBjSFZdBqfCRGoiIgrb5qWBK5umoJGWVRAyidQCd56Vm/XV4WbFihUNqSSVaIJBKcygpO+0gSdar/AC2H8no+8f8A/Eu0i15h4cAkrv2FKAgeIgD56kkbk/hrS+WTgOGsqGylOqHqDcOkVjOaw1/P5WdrNFClZqFcHRn3MQn6NuoJH5I7f0kz8xI+NRZ5OYcEyGXFKiQntVCfjMD3+tSnH+uHXf3Kvwg1P4T4gFhfTxJkHSCEf0didNzNejDpzvbNsd4Awe0Nv2ucd4XlRlLqgYgHXNpBUnX36eU2nk3hwUQphRAiVh1wanoU5p2I12198RfPJULw4+T6/wBbP8K1Z1OYESRJ3Hvkj3EafGteEeeuYPC1vY3oat0ZUKYSsgkq1LjgOqif0R8quXB3LTD37C2dcYzuOtgnxuCT1OioAqu82FD6QbCVZgm3SkGZkdo4U69dCNav/LFSXMPtfHC0NgQlWuVKpUCPIlSenl5mdfaiA4i4Jwiyt0vXDJQC4luEF1UK1KhJJJEJV4oHu6VNt8p8O0ItgtBSFTncBE7QM0K0knYjTedI/n6r+Tm/6wn9k9Wh2Cc1u2JIltOo3EpGoPnU3wrz3zh4dYsrllNqjs0LZzGFKMnOoTqT0irhyy5fWF1hrb9wx2jilLBOZcmHFBIgKA2H4TVd58KT3phKCCEtK2MxKySCTruTvV55M5V4a0guZFBTmSFQqVLckgdfCk9PM7gRPNDuIctcKYZdefYS0hkSqFOqgH2dZMkyJgaH8Twflthb9u08zbodS4ARmU4AQCQozIIIhUSNTA6yJrmwqMHu/u0j/at1WOX/ADNw+1w22ZefyuIQQpIbdMErUYkII6+dJujn5h8A2NtYKeYt0tuIcaEyqRLqARqojY0OC+FLS8cuVXTKXS2GACoq0BZE7HzFNce8b2V1ZuotnVrWS2pWZDg0TcNkQVADTMRA6e6pDlq6jtLhK1AA93OpiSG4TEa+0QfhV0ibPLDDpOazbQkJzCM5VAmZ1yp2Ggk69I1iOFOE8Iv2FvW1slYQ6puHEqEnQpnYgQsaiYAnXatEu05LdwFSlZW16qMk+FW5rOv8Hf8Aze9/WT+yZrO60l8U5a4cm3ePc2krS0tQjN0QYUkztPy+RMdgrn1O3+4a/ZIq4cVhCWHVE+NTawJPQoCFADbqk++qPgrn1O3+4a/ZpqXoSSl6VkXMY/XHPu0/2K1VTulZNzDV9bX92n+ya1h2lbThfLuwVaskWbCnFMoWSpJiSgGVRrqeg138q7DytsCGyLRvVUqlKUwII9mPcY9B61I8GBC7ZhaVHMGkFYSTBlsJTmGyoCY9IocWcwbTDi2LlSwXASkJQVaJiSY21IrPKuD/AKObBBVNlbqbEaltOYaanaCnYdCIMyNaz9/hq2HEiLcMNBhSEkt5RkJ7u8qcu24B+FXJrnDhlypLWZ0lagAC0oAkmBPprrVLxjE0s8Qdr4srTJOgMwi2uRpMdBof+dam0rSHuBrIxks2MswSGwVHQ+yNhrGpnrUC1hmGnFF2AtAFpbCs+VvLISF6D3LA2+zUdZ8/cPbnKxdpBjww1lSAIASntYSPdUbwXxW1fcRl9pLiUuNKCQoCRlZQDOUkD2D18vOtSXnZWiscE2aQO0tLfxbENjTyCh0MdRpOnqca4tYSh19tCQlCbx1CUjYJm30A8tTXoTE2EFOZY2EDQmCopggDqFJSQdxE1554sdzPvH9K8cPlubephbStouOCbI5g3Z2sjcllBA/mgRqT+HrtVexzDMOt7q0YVYoJuSNcjYy5iEgFIgaFU6eXWrzhbSFflAFBWuYkKTJWEqJggZtMonpEdKzDnNjItcQw95QUUtnOcoEnI62ogSQJietMbu6L0u44Is0FRVZ2xbG35FvMPNUgeIekSIO+1UJPDtr/AIzFnsWewNrn7PInJOX2ssR6zUgvn/hrgAcZuo8i22R8QHdR6VVv8dGPpnvgDimDaAAZQFlJcCIIJjbSZ/GrjvkumqK4IslFMWVuEExIZQVHyOohKdD0nUbdR/0dWQKz3RiNCiENknw6iCmBqPx3HSBtecNogEIYfgmYlEDQCAM+g02GlWXhHjprEC4ltC0FsAnNGoUSBqD/ADTWbM5ybjmHAliBlcsrXPEylpMGN4kSI8qb5ZiMKsx/qp+alH99T2MhCRnI8cCCATEGDtMSFkH0Ou1QPLzTC7P7hNYzu8VnazZqFN5qFcXRRuOdcPu/uHPwSam8CehCEhH2Aoq0GhEp/palQ02j1qF40E2F19w7+zVULh/NnDksNJU+pC0tpTIacMEJAP2YUJG3WB6Gu+HVc64+eW9gfJ5X/DrVe0ITIBVtoCB19dNN/hWHcecWWV8i3S3cpR2C83iae1BCegRodJ+NW9rm3hsyq4IBABSGnSDExJKPUiBv18q34RT+bgHf2VAZQu3BAiNA6sDTppHzq/crXyMNtQE5swVrIAADqgrXqYggddazHmZxdbXt2y5brK0paKFEpUnXOSNFAToasHBHM6ytLFq2uC6HGyvNlbmD2iyIM7wf1itb4RLc/wAzYM/1gfsna0XCnPqzZAk9kkgTEnKIEnadprF+PuNrHELVLKLhSSl3tcymV6+FYMhOk+Pf0qzYfzaw5KGwp9YyNhBytOeIADcxpqJ011OtZ8KqXPvW4t1AEAtrAEAaJXE6eZk/KrpyWuCjDEFKSslxxIEgDMCSJUdpBP8Ac1nfN/i62v3LdVssqDaFJVKFJiSkjQgeR2qwcr+YtnY2HYXSlpUXFKADaiCkkQQR6pO2xFZndG04lhrVw0tl1IcbWIUk9R8NR5zUC1yxw1I0s2T7wT+JJmq81zpw5JUe2WvN1LKwoADQSEwY136k+4NjnRh6kICn1pUnKSrslqOYCD9kDXUTHU6DcPkM8yOHrZnD3yzbNsKQW5UlKRINw2E+IeYGYjpIocrHYculQTAt5AjYoWJ1PQgH3A+lRvH3M/D7rDnmGHVlxeQgKbWJIdQokqIjYH5R5VF8A8w7axU8t8O5Xg0EFKMwJbSsLHtfzh8613EbTizh7o7mgLLCyUgzB7M5oPUAnf3VQv8AB70w1w//AJC/2bVcmIc5cPW24lC3xnbU2ApqQnMDqCFyNSJ39kbRrXeXfMOzw+zXbOrcXncUvMhonRSUCNVDXwz8qmlbNxGtRZeRl07JZzSDoETBG4JVoNxoTOwrN8Hd+p2/3DX7NNdl5ztw9TLiE95UpaFJlTQlRKSASc3/ALCoPh++SuzZykHK2hCvRSEJCh76muBMrd0rLOP1/W1fdp/Ua0db2lZ5x1hqy4XgAUFITvqCAelax7K9GcIuqFvbt5RlSwg5id5Qgoyp6jUgnTYRM6Z3zgQleJ4VIStCnACDBCgXmZEbEEGuzD+cFim2abIu86GkozIZ1BCAkwSqNx1qp8Yca295c2jyU3SBaqCsvdh4gFoUAPyunsR8aYzkrZHOG7Rodo1a22dBB0bQkiIPhITIXqI9SKza5YKuKGknQqaBPoTbvn8D+qpBHOe3zFXdL9SjGgaSEiBAIHaHWNMx6AbVSrrmCgY43fG3uAgJCQ2pIDij2TjegmDqvzqSUb5aW6FJKnGmkyoACASJyiFGIzZidtII3ruZsm0GUoQk+YSB+oVmjvNwKIUMNxMKBmQ1odCBmGyhr1/WBCBzeXnJ+j7+SkCOwM+EqkwVx9ry6VPptXbSLy5VA7PKoLBA11kxBHQgDMT7hXnbi/S7fA6Xzg+S2BWkW3M4pBy4ViZJnUtTuZgeQnWBp+FZFxJi5U+64ppxtRunHS24MqkhSmlgEHYxWsZpK9NWbq0qUlWUIQDG+Yj7KvKIke9Pwrqct0OAZkpUNxIB399Zmvmm66kfyRiBBEhSQdjB0UE7EfA0h7mlc50n6LvZSTGZMHUajYA6a7Vn6abXy+wljKSlm3UpJghSBqYnLIGhMjod9qzixw4J4mcQlCRksgoJAATMtqiIgCTHuqRY5jXWYr+hr5RV1J0000HZwPU7n4CqWvj11jHVXTli+HHWEtItyfyhkogjw6zkOgHWtSXkbpZpTlTnDeZSiAEp23ITtuEjU6THSYqhcs7pPfcTJgBC9T5Q6/8AuFcy+aNyVZxg1+lUESAqI0mQWoOw1303rjZ5vO53EDDborUcykDLm9lKdR2ZMQB060mN1YVp2KuKIUnwlGXMreUxJ16GdPLY79IHgEfyZZ/1dv8AFAquK5i3ZaU2nBb5MpKQSVHcRJJbk/EzU7y9uwvDbQpnwspbMiDma/JrEf0kGuec1is7WWKFIzUK4uincXJmyuh5sO/s1UfDmD267ZgdkxmLLaiS2gkSkQYI1JIMe40riITbXA82XB/s1U9wOEuWduSgylptQURpIQkCDO8V3w6vx/bne0Bx89bYdbsuqsmXVLdCCCEDYKVOiSIOXb161ahwvbjxJYYCcs5VNoIJPqR4YHwM67VTufVstVmxlSpUPycoJiW1gTG2tcI52OFOUYa6oRBlatdI/wBFWpzEQHOezZRcWxZQhCVNrnIlIkhcGY6jb4Ve+WNo0qwTmbbUtTz4GZKZMOqJMkSQBWXcxuJF3qmHVsKtzDgyKJPVGuqU/qqZ4Z5j9zZUwqzcuE9o4cyVQNXFEj2T6da14RonG5YsLJx9y2beIUEAQlEhwkAiAYy/MxvUvhmDMvMsuoYZR2jaXFAoSoeJAOWI01VuP0fURkXH3NYYhZqthautErSrMpQI8JJiMorbOE0kWVsCCCGGgQdCCG0yI86zvhWZ88bFlNg2ptttChcJSrIlIIlpwxIGo2PqCDUdyQQ2XHS4ElKbZJJUAQAH3pOu1THPsJTZNpSkpAfQPZMeFtcQdjouPhUFyQeh9XhKvyA0SJJyvOqAgx1AqwbJ9DIUoEtIykGUhKRl8iVDUk7QNPxJCeHWhnPZt6mUwI6CAZ03Hu+dSbDCUCEjKCSY9TvWY4tzkfafdaRhr6uzWUSSoTlMTAaMA77neszd6F3fw9pKShaGiopMEISM0J18PQ6Ex5T5GMP5RtJVeWiVJChD+hAI9hJ6+6re3zMvXlpBwtxAUpAU4Q6cqc2pktgQASazvgfFu7OtO5FOdml/wJ3VKACBW9aR6JGGNrCVIQ3kn7KU+NJB8WboNiI1I9+lbwjHmXcYuLDuyU9i3PaZvaylB9mBH53z6D4VxrneUlRRhdwCognxHWBA/wCr8q5eWt87d8QP3ard1lLrKpCgqE/mUiVFIBkon/lWFayGEtAdpkhR65QUkkAD+cJITO8kecVktyYuL4Dbvjv9lutqvEDLJSVGMugBMKIB36dT7qwu5fm4vCdCblZM+qGquPJTy3tKr3FS5YV/foalS9pUDxG5LR/v0NbiPRiFBctpXlUBBIjNJEjKDI0Gswf11mXPN5bKLHIpTSlOqzZFqE6J3Vud+vnWo4QMyElTZSUyQpWUnxe0RBMeVZtz+w15xFmpppx0IdUVZEqVEhMTlBImDrWMb+pfDSl23ZysKyjQBP2DJG4jQkmARtppvOOc2ngvGMLUnZRaOog/5T1G4NSzHOS+WUp+hn4JAn8qY13/ADHSoLm04r6Zw85cpCmyBIOpeSTqPUmpPI2dTgezJSqCnZOoKspEk9SgnTTfWuk4anMlUAQCIAEGY9PQfKsjRzBx3TJhIgCAS29t01zCp3hLi7Gn7ptF1h6GWDOdyFpKRlMEZlmdYER16VKq6PMpY8WpzKPhAJEfzR9mAJPQ6nSZrzlzWgYjdx/pP+AxXp94mPDBOm+24n8JryvzMUe/XE75+h/1DHWtYVK9F4M8lVuw0SUyw2NJBUS0CQlQ2gakgzqNtJlkWAyomAUmfAAATBG3lqa4OE83dWswSAG0wQST1mZAjp8zXJx3iGIMspOHMIfcK4WFn2UwdQnMmdYG+nkemPOlSt0wG8zgmSQMoBg+QyjqST4onbcCKxvi1QVxTYnYZWTr0guEz7qlTxVxL/8Ab2fl/wDIql97u3ces1XbSWnzEoGgCczvqrSJ863JqVG/NEPazBQQcigoAAz7SdMxI1EyBoegNZjw02DxZeiB+ZV09LfpUxxVd8Qi5WLNlgsQnKqWtTlGb21hXtT0/jXFy34MxFvFHr6/S2kuNKScqkHMpSm4hKJAASj9VOpRophopQJIO+hITJPin7InTLsJEREVUeWxjDWPUun53Dpq6YuVBpWXLtrM+RiI6zFUnlz/AJstfVCj83XD++sZft+Vna05qFc5UfKhXJvSAxdMsujzbWP/AODR8DFXcrOCAgsNE6SSeyAy+k6GfMR1Equ21KQoJA1BGum4ioTAX8RtrZpjuts4G0BEm4IkARqOyNdcbNVlobawZ95Gumxg/jRPLEEBQSrKSCRIHTMdpAPSaoxxHEcmQWluEiIHeZAykERmYPUCnfpnESQpVnbqUnUE3R09w7ECnHsUnnrblTlopUBSg957DssszsY1joSas3KZKhZOZVAfWXEqUROUeBQVHXUkGToFT0qJ40wG/wATWwXGmLcM55IeKyc+TpkH6H41IcIWl/YNuNoatnUrdU4CX1pIkJER2R/R8+tb+qaZ1y04BJJEbR0PXbXrTmcAgfpaD1gE/qB+VUUYpiACgi1tkhUyBdGDIg6FjT4UScUxDKlK7NhYTEAXcDw7bMfht6RpWePbSH54pUvDQpWU5X2wkpmFeFyTB2103O0zrpXuSDCg+vLBV3cqSDtKbjQE9Adp9asPHNvf4jai37q0z+USrP3kKAyz9kNg9a4OEeFb7DngtpNu9+SLZC3Fo9pwLJ8KFeX41qWI2C1d8KcysyiSNExHtHKRrEJEa7x6084QASdgCT6ACT+FUdWK4iVBXdbMKAjMLlwGDEjVggjQb+Q8hRN4riQKj3e28Ssxi5I+ylO/d52SNd6xx7Va71KlKygpKSAVCDKYJO+xzeERpEE67VgPKizm+tTMSu4R6ghhRn+/lWqt41foTlTZWoA6C6X+9iqJwxwZf2TzLyUsO9mtxZQXCnVxso9vIdgZ2rcs9stts7hUEuETmAypB8M5UgTuoFUnNA0V0iu0VRHMaxBZBNlahSTKVd7VI0I6MeRIg+dEMTxPOV9haAlIT/lCpgEkai2n7RrHHtpb7p9SgnslDxSIIO0gFU7py69NyBWQvYEXLq+yqAAu1pAIP+ja/jVzZxPEUzltrBOYyT3h8knzJ7DWo7C8EuEqfceLIU88p0hsqUBmQ2mJUkH7H41d66qaVpXCiwPzif8A9T/Gq7xfgBaYUorB9wI+yf4VrH0er+4qG4n4Pcu2FNpUlCj7JIMTBGsSYg0mfJ9LQbUKQsZlw3ByiNDmgmVHqCDAEaK69O5NwCEk+HNsDoZImI84B09DVIN1iqk5VJwwpIghQuSCPUdaQoYqSn8pYJymR4blXQjqv1NTj2q6XNyPEkKKVDLERJkyAJmZgg/HbesX5qtEY1hYUQVS0VECBJutYEmB8TtV5b+kwZDmH5ojMWbhRjykvTHpVb4h4Eu726ZunrphLjGXs+yYXllC84zBTpnX1qyyeUaWk9iVFSlGYS2CQE7nIgdAqVZZO+nlA7y6MwT1IJ2OwIB126iqMq0xJQg4g2B6WTf+84aa+gb2ZOImQCBFowNDE6SRGg+VTj2vK4ur7aUpK0lKiFEHb39FEpIIHTNOhArzdzStJxC8UDoHVCPcyx/f4Vsn0NfRH0m8B5Jt7Yf7lV7EeU6H+0Lty+txxRWXCEAyUpB8KUhMQkaVqZYxLK0PC2w0004oqyBlPnlT4E5iUjeYBnWDO0mpZFzoiRBXpA1AOUqPiAiNDr/GqQxgt6lISMTeASABFvbbDQfYpC+F7hRk4g+SDOjFqNYIn8zvBPzrPHteVwuXe0KmxIUkghQJ0kSFEjqDPh6wJ0M1kWO24PFlojcBtI16/knpn1q4jh65AgYleAeibYfgGah18t1G7Red9ue8IEJcUGVQMpTGXswnZR6dass0mq0O3X2RCCVKWtW6j7UAAqGkDRI8IA199dZuB4vNO8yBqJGp0qnKwW7UIViVwR5dhaf+iaaRws8DP0hdfBFqNtv+oqfp9rqrO6Q6ntBmCQiTqYMAkDKfImSREkAagRVS5fCMMtPuR+JJ/fXW5w48pJCsRviCIIm3Gh32YrtwjBk2zDbKCoobSEpzEEwPMgCpllNahJdn8nqaKnMhoVyaRgSff8qeQ2OtIRTqaqj7IUvsRRA0sVEGGBRi3T60oUqaKQGB60O7ilzQBoCFsn1o+7JpYNGaBoWwo+7inKAoG+7CjFoKdFKBoGxbCld2FOzRg0Dfdh60XdRTs0pNAz3RPlR90Hr8zT4NHNA13ceX40RZHl+NOmgRQc/YiiUwKfKaLJQIbYFL7sKcCaVQNd3FKFuPKnKFAjsB5UfYDypdCoEdgPKi7AeVOTQJoGywPKklr0p6iNAyGR5URZHlTqjSCaoa7sny/E0Kdze+hRFdQacBrnbNPA1Q6lVOA0yDTiTUU6k0qabBpQNAuaE0maANA4DS5poGlA0DgNEaKaLNQLTSqQKUKBSRTgpulCgM0oGk0dA5NCaRNCaBdCkzQmgVQmimhQKCqUDSIoxQLoUmaOaBVCimhQHQoqOgOKKhNEKgI0kilxSVVQiaFHQoKug08k1ztU8k1UOg0tJpoGlg0DwVSppsUoGoFTRg0maE0U4DSwaaBpQNAuaApNGDVDgNKBpsUsGohc0sUgUoUUoUc0maANAqaI0U0SjQKmgKSKVFAtNHNISaVQKmjoqFAdHNJmjmgVQogaOaATQoqOgE0KFCgE0ShQmhNEICKFHR0V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6" descr="data:image/jpeg;base64,/9j/4AAQSkZJRgABAQAAAQABAAD/2wCEAAkGBhQSERUUExQUFBUVFxwXFxcXFxgdHBgdGBcXHBcaHBccHCYeGBwkHBgaHy8gIycpLCwtFx4xNTAqNSYrLCkBCQoKDgwOGA8PGiwcHBwpKSksKSwsLCwpLCksLCwpLCwsLCwpLCksKSkpLCksLCwpLCksLCksLCksKSwsKSwpKf/AABEIAK4BIgMBIgACEQEDEQH/xAAcAAAABwEBAAAAAAAAAAAAAAAAAQIDBQYHBAj/xABTEAABAwIEAwUEBQcGCgkFAAABAgMRAAQFEiExBgdBExQiUWEycYGRFSRCc6EjM1Kxs8HRJWJydLLwCBY0NVNjo8LD8RdDVJO00tPh5ERVZJKi/8QAGAEBAQEBAQAAAAAAAAAAAAAAAAECAwT/xAAmEQEBAAICAgEDBAMAAAAAAAAAAQIRITFBUYESQtEiMmHBA3Gh/9oADAMBAAIRAxEAPwDYQqhNIFGDXJsqgKKaOgOjohRigMUKFHFFERRijFCiCoxQoVFGKUlVJoUDtA01RzRDk0CaRNCgMmiohRiihR0VHNAKMUVHRAoUKOgKio4oUAoUKFAKFChVB0YpM0dAdFQoUBUdFR1BwTQTSZowa0Fg0c0gUJqBYNKBpuaUFUCiqlTSJoZqByaE0jNQzUC5ogaTmoE0C5oZqbmjmgXNHNN5qGagcBo5pvNRzQLmjpGagFUUuaGakZqPPQLmjmm81HmoFzRzSAqjzVEKJoqKaGaqDoUmaOaKOhNFNCaA5pVNzSxUQdChRTVAo6KaFBVuL8TXb2Nw80QFttlSZEiQRuOtR6rHEQjMq/aAidLJJJ9wDhJPoBTvMH/Nd59wr91TNjnJCvCUGRrIKQARp0OY69IHn07YSac72r7uH4mMv15kZlBOtq3urbZRG/r1pxOG4hmyqv0pJH/Y2iPdmzQD5AwT0q1toSgBIAAGgFB5uUqygEkdQYPvjXatcehmfE2NYjaXLFv3tC+3KBn7s0CjM+22fDqFaK61ZHsIvkpBViSyT0TaW5J1A2y6ASJJ0HWKqnMMkYhYhZkpLYJiJ+uWxB69D67HfetKt51K8mRaZObRQBjKjyiJ+J95OrJrpNq6vBb8KQk4iqVzH5C2+yJ/0JG1LawO7Kik4lcJI/1FpB3kBXYwSI1G/wAjFpavGyQhK0ExokKTMD0BmKO7typOVJCZOpiY9R/OBgg+YrPwql4LiFy3iLtq7cKuEJS2oFaGknxtuKP5tCeqRSMDtbq5Q66rEH2gH30BKUW8JDb7iEiVNEnRI3Nc9u4fpt2d+zaB94buEn9U/GpPgptamnshAKLu6IChKSo3T0Zo10AkR1PuhqbBjhy7UFFOI3acs6KRbZtJ+wGJExp1jp0ok8O3QShSsRvVZ4gJFuFa/wA0sawNTrMA6HarktaEBS1FKBEqUYAgdST5etcP+M1p/wBptv8Avm//ADU+BUeIcPuLZgPoxG7chxlOVfYZVBb7aFA5WQdlHrTibJ+6vr5Pfbm3bYU0lCGi0EgKt21qJzNqPtEnel8dOA2SlpcS6hx5kgpKSmU3bUZSnc5ZB13ROmsuYQM1/iKc2UFxhZOmybZrQz0JifSYgwQAb4WfUrKMSvxpmBUtkZhO6UhmYnqY3FNt8KXGQqViOIGFEZc7aCfFCcstmSZA1gEncVJ23H+HgDPf2algQVBxAn3CdB6VN4VjTFykrYdbeSDlJbUFAEQYMbHUfOgqGJ8NuIt3nE4jiIW22teVTqNClClCQG9RI6Gp7h26U5aMLWcylNIUonckpEmk8WskW9wvPI7FxOWABCm433JCtfLxERsa5+FXPqNt9w3/AGRWc+lnabzVn/HmOPoukMtvONIUWEnsyAR2jqUKIVEzB61eS5WZcxHQL1s9Aq2PyuE1P8c5Muluu+E1IGmIYkSIJ+sIASCfaUS3AA3PWAYBolcGP5kD6Rv4UCZCwQIgiVZdBv8AhVosbZQ1UoKSsSpJAnMSNM36IHhAIpOK8R21rlFw+0zm9kLUATG8DcitbRW2OFXCSlWIYinXKFdq2UqI3g9lO8jUDUHfrU0Xt0nFV2PfbpTfatpCypGcBVupw+LJG/p/Grnf8wMOWMovm0idSmSdjscpAIJBnXb1rOrfF0u492zZC0qdZUCJgxZLGkiQJB3FdMZ7jNaPc4CtJgX16TME9o0EpnYqUW/hAk6j3hJ4YuM+Xv137OYeJMbwRm7P3dPOup3iW0tVlq5vLdJgKyuKQlUkkknXWdI93Xeu/DeLLO4XkYumHVwTlQ4lRgb6AzWN1rhE2uAuK/8Arr5JO0qZIUB1Sey1HXofSqy9jlyhpxHeHCU367cOEIK8gct0jXLGziunWtGv7cqAIVly6gQNVSCnU7DQggbhW4isnvnhldO04qs/N2yNWci73eAPIH+X3hPkOw0ExJJagAbk+hgHamlcNXWZAGI3ULB1AaIEAEeLsgIImrHZMKnMVApWJUkgSCY0n9EDSCJ/cd9jVuwUpdebaKh4QpSUyB5A9Kzv0K+xgT+YpVf3g1gGGClR6gHshqPUfvqth26OLmx79cBsIK8wDWaciFR+bIjU9KuV9xPaLTlF2ykHcpUknY7bgGYMwdqz1nGkHH1PdogI7D85MJEobQVSek610xnfCWrm7gTwUEjELwyYk93CQeiSexmT5AfLSUJ4eusygcQufCATo0BqCdyzGkf8qkbXiO1SnKq6YWAfDBTMADUxoVTJkAb1JWGOMPkpacQsgSQDrG0x5VnmeP8Ahwg7XA31j/OF2k/oqQxMTofzeoPn+o6U7wNiDj1mFurLi+0dTmIAkIdWkaAAbJqYvmTIWFQEa5YGu+YTvBHl1SD6VXeXJ+oJ+9f/APEO1nLnHf8AP5ana0TQpE0K4Nqfx6Zw28+4c/sk1K4MtCAEZjnUDoVKVoknXUnLIUPKdvs6Q3HB/k68/q7v7M1KWd8gNpWlbWYoEgrSAqBpJ6HpOumh6Ed8Oq51n3+ECkluzEkAurB8tUogx1I1+Z86ZVyKyJKu+qAGpPY/wXVh43we3xBphDl0Gyy4FEgoMyIUdNNKsyMebKvC+yEkDUuIBSQfsgmTIPWAMo3kx1lsnDPDIMX4b7jc2jfa9sFLSoL2mLqzBgZjp6z0qXs+Q1utWU3jpUB4gG0+EzBBMkTtp5EHY0Oat613qyLa2ylI1KVpIH1m2Mkg6dTJ9a0p7HmACUXNtJ3BfbA8swObRUfOOm9LaRktvwgjDOILBltalpWAvMoAGT2ySPCBp4R8zW5XbiQg5/ZPhO+mbQyR7I/nbDzFUHGrWyexG1vTeISq3GXL2jJCgnOpJKs3Uqg/uqwp4ntlFWa7tggkEAvtZtoKdFwE6T5nMrYby8qqC1hGNLiYU02oSSdCLqNTrEQfjU1wI6hCXlrkqN3c5IkknvLyVAJG+ipOm2vTSrY3iza8azMuIcSWmhLakqEjvGkpJE6irHwDjVui3dDtw00sXdwoZnEJUJfc6KOxB+NT8CY5nLjDLj3I/at1SOE+UFje2jVw92/aOAlWRwAaKKRAynokVN8dcQMvWbzSbi2WtZRlCbhqIStB2UsFJgEkfCTuT4S4ot2bK3aNzbocbHiCn2gN1SD4pOipEdQK19nyz9xnibAre0wzsLfNDC2z45zAG8RvoNCorIMahOkiuzBktqv74uAFOZhOo1lTKCmPXMgAepFMcfcTWi8PeS3dW7jii2QlLzZUoh5owEhROgG3pXNw1xHbM3l+Ll9lrP2BAccSjMA0QYkiY0220rDTrc5N4X2WcMOpJRmALroI0mCM2hHlXB/g+pi0uD1L4n/ukfxNWG545s/F9etVjIUph9sHXcqTnyk6ASNtfPSm8r8aYs7V5p66tm1rczJIuWSBCEAEkL807dR5TWp+2p5aJxipC2HkFPjS05lKkmICAtRSdj7KRPQ1E8LXH1C2+5R/ZFHjHG1iq2f+u2qnFsrSAl5HVCoSkTO/xJ+AETwu+e4233KP7Nc8umotCris15gLzXjYPU24+dwKuirjSs642vQLxoqUAEqYKiTsA+CSfIRrTDsybnhDqIKEIy5QMxCYTm1SoA9SCnXykVFcUcvbW/Wlx8LzoGUFCynSSYPQ6k/OuS746w8hWS/tQVCFDthqNiQQZSrLoFe6QYFEvmlYBafrTOXKrNC2zr4cuuf+l0Pw63mcwcD3KTDWgFLQ8U9T2jhAABJKo2Gm/mR51QWMJQzjot0JAT2jQCDJAzWizBzSSJVH94rSmuYeHknPf2+TNmCc8nzgnaAdQB6DprmV1xJbq4j7yHkG3DjZLoPh0tik6x+lpW8bbvbNkadd8vcOv3C87bLzaJCs7iAoDXwpSoDQkgmNTJ13qm4XgLNnxKyxbpKG0tlUFSlaqYckyok1cbrmBh26b1iCoKUklUGDOhA8JkAncHXTWapH+M1t9P8AfjcMdgGsoPaCc3Z5fZiYknWKY75/0XTX8UfSEwtBUDtpIzApyg+UqIjSNDO1Y5iUJK0eWKKT/tbQbfCrxbcxMOAGe+aVlJyjx6TMSSmVEbTp7qzLFcXbUtTqVgtHElOBWsFHbWpKvOIE1MZpbW64Q4kAoQjLlAzEJhJUPCoA9SMo+Ee4ZjzMaDmN4eyqcjoQlYBiQXVzr0+FWa75j4cQrJetAqEKEOQobHUJlKo0ChtpoYiofFeJsHfvGLpx9JcYBykLVEhQUjqAYJVuNZpjLLsvKee5dWDScxbcI6kLcMAAkkgHbT8RVDY4faONuW+UhsW+fLmMgQyuMx1n9/pV1a5kYcSrPes5SrME+M9Niop2nWAPmKpVrxraJ4jcuS+jsCxlDkKIKsjQjRM7g9Olaly52l0vtjy/tVpzAPgTpmURI6KA3APrr6VM4NwoxbKK2wrMREqUTp5Cdth8qryuZeGhSSm8aygk5CHBBjSFZdBqfCRGoiIgrb5qWBK5umoJGWVRAyidQCd56Vm/XV4WbFihUNqSSVaIJBKcygpO+0gSdar/AC2H8no+8f8A/Eu0i15h4cAkrv2FKAgeIgD56kkbk/hrS+WTgOGsqGylOqHqDcOkVjOaw1/P5WdrNFClZqFcHRn3MQn6NuoJH5I7f0kz8xI+NRZ5OYcEyGXFKiQntVCfjMD3+tSnH+uHXf3Kvwg1P4T4gFhfTxJkHSCEf0didNzNejDpzvbNsd4Awe0Nv2ucd4XlRlLqgYgHXNpBUnX36eU2nk3hwUQphRAiVh1wanoU5p2I12198RfPJULw4+T6/wBbP8K1Z1OYESRJ3Hvkj3EafGteEeeuYPC1vY3oat0ZUKYSsgkq1LjgOqif0R8quXB3LTD37C2dcYzuOtgnxuCT1OioAqu82FD6QbCVZgm3SkGZkdo4U69dCNav/LFSXMPtfHC0NgQlWuVKpUCPIlSenl5mdfaiA4i4Jwiyt0vXDJQC4luEF1UK1KhJJJEJV4oHu6VNt8p8O0ItgtBSFTncBE7QM0K0knYjTedI/n6r+Tm/6wn9k9Wh2Cc1u2JIltOo3EpGoPnU3wrz3zh4dYsrllNqjs0LZzGFKMnOoTqT0irhyy5fWF1hrb9wx2jilLBOZcmHFBIgKA2H4TVd58KT3phKCCEtK2MxKySCTruTvV55M5V4a0guZFBTmSFQqVLckgdfCk9PM7gRPNDuIctcKYZdefYS0hkSqFOqgH2dZMkyJgaH8Twflthb9u08zbodS4ARmU4AQCQozIIIhUSNTA6yJrmwqMHu/u0j/at1WOX/ADNw+1w22ZefyuIQQpIbdMErUYkII6+dJujn5h8A2NtYKeYt0tuIcaEyqRLqARqojY0OC+FLS8cuVXTKXS2GACoq0BZE7HzFNce8b2V1ZuotnVrWS2pWZDg0TcNkQVADTMRA6e6pDlq6jtLhK1AA93OpiSG4TEa+0QfhV0ibPLDDpOazbQkJzCM5VAmZ1yp2Ggk69I1iOFOE8Iv2FvW1slYQ6puHEqEnQpnYgQsaiYAnXatEu05LdwFSlZW16qMk+FW5rOv8Hf8Aze9/WT+yZrO60l8U5a4cm3ePc2krS0tQjN0QYUkztPy+RMdgrn1O3+4a/ZIq4cVhCWHVE+NTawJPQoCFADbqk++qPgrn1O3+4a/ZpqXoSSl6VkXMY/XHPu0/2K1VTulZNzDV9bX92n+ya1h2lbThfLuwVaskWbCnFMoWSpJiSgGVRrqeg138q7DytsCGyLRvVUqlKUwII9mPcY9B61I8GBC7ZhaVHMGkFYSTBlsJTmGyoCY9IocWcwbTDi2LlSwXASkJQVaJiSY21IrPKuD/AKObBBVNlbqbEaltOYaanaCnYdCIMyNaz9/hq2HEiLcMNBhSEkt5RkJ7u8qcu24B+FXJrnDhlypLWZ0lagAC0oAkmBPprrVLxjE0s8Qdr4srTJOgMwi2uRpMdBof+dam0rSHuBrIxks2MswSGwVHQ+yNhrGpnrUC1hmGnFF2AtAFpbCs+VvLISF6D3LA2+zUdZ8/cPbnKxdpBjww1lSAIASntYSPdUbwXxW1fcRl9pLiUuNKCQoCRlZQDOUkD2D18vOtSXnZWiscE2aQO0tLfxbENjTyCh0MdRpOnqca4tYSh19tCQlCbx1CUjYJm30A8tTXoTE2EFOZY2EDQmCopggDqFJSQdxE1554sdzPvH9K8cPlubephbStouOCbI5g3Z2sjcllBA/mgRqT+HrtVexzDMOt7q0YVYoJuSNcjYy5iEgFIgaFU6eXWrzhbSFflAFBWuYkKTJWEqJggZtMonpEdKzDnNjItcQw95QUUtnOcoEnI62ogSQJietMbu6L0u44Is0FRVZ2xbG35FvMPNUgeIekSIO+1UJPDtr/AIzFnsWewNrn7PInJOX2ssR6zUgvn/hrgAcZuo8i22R8QHdR6VVv8dGPpnvgDimDaAAZQFlJcCIIJjbSZ/GrjvkumqK4IslFMWVuEExIZQVHyOohKdD0nUbdR/0dWQKz3RiNCiENknw6iCmBqPx3HSBtecNogEIYfgmYlEDQCAM+g02GlWXhHjprEC4ltC0FsAnNGoUSBqD/ADTWbM5ybjmHAliBlcsrXPEylpMGN4kSI8qb5ZiMKsx/qp+alH99T2MhCRnI8cCCATEGDtMSFkH0Ou1QPLzTC7P7hNYzu8VnazZqFN5qFcXRRuOdcPu/uHPwSam8CehCEhH2Aoq0GhEp/palQ02j1qF40E2F19w7+zVULh/NnDksNJU+pC0tpTIacMEJAP2YUJG3WB6Gu+HVc64+eW9gfJ5X/DrVe0ITIBVtoCB19dNN/hWHcecWWV8i3S3cpR2C83iae1BCegRodJ+NW9rm3hsyq4IBABSGnSDExJKPUiBv18q34RT+bgHf2VAZQu3BAiNA6sDTppHzq/crXyMNtQE5swVrIAADqgrXqYggddazHmZxdbXt2y5brK0paKFEpUnXOSNFAToasHBHM6ytLFq2uC6HGyvNlbmD2iyIM7wf1itb4RLc/wAzYM/1gfsna0XCnPqzZAk9kkgTEnKIEnadprF+PuNrHELVLKLhSSl3tcymV6+FYMhOk+Pf0qzYfzaw5KGwp9YyNhBytOeIADcxpqJ011OtZ8KqXPvW4t1AEAtrAEAaJXE6eZk/KrpyWuCjDEFKSslxxIEgDMCSJUdpBP8Ac1nfN/i62v3LdVssqDaFJVKFJiSkjQgeR2qwcr+YtnY2HYXSlpUXFKADaiCkkQQR6pO2xFZndG04lhrVw0tl1IcbWIUk9R8NR5zUC1yxw1I0s2T7wT+JJmq81zpw5JUe2WvN1LKwoADQSEwY136k+4NjnRh6kICn1pUnKSrslqOYCD9kDXUTHU6DcPkM8yOHrZnD3yzbNsKQW5UlKRINw2E+IeYGYjpIocrHYculQTAt5AjYoWJ1PQgH3A+lRvH3M/D7rDnmGHVlxeQgKbWJIdQokqIjYH5R5VF8A8w7axU8t8O5Xg0EFKMwJbSsLHtfzh8613EbTizh7o7mgLLCyUgzB7M5oPUAnf3VQv8AB70w1w//AJC/2bVcmIc5cPW24lC3xnbU2ApqQnMDqCFyNSJ39kbRrXeXfMOzw+zXbOrcXncUvMhonRSUCNVDXwz8qmlbNxGtRZeRl07JZzSDoETBG4JVoNxoTOwrN8Hd+p2/3DX7NNdl5ztw9TLiE95UpaFJlTQlRKSASc3/ALCoPh++SuzZykHK2hCvRSEJCh76muBMrd0rLOP1/W1fdp/Ua0db2lZ5x1hqy4XgAUFITvqCAelax7K9GcIuqFvbt5RlSwg5id5Qgoyp6jUgnTYRM6Z3zgQleJ4VIStCnACDBCgXmZEbEEGuzD+cFim2abIu86GkozIZ1BCAkwSqNx1qp8Yca295c2jyU3SBaqCsvdh4gFoUAPyunsR8aYzkrZHOG7Rodo1a22dBB0bQkiIPhITIXqI9SKza5YKuKGknQqaBPoTbvn8D+qpBHOe3zFXdL9SjGgaSEiBAIHaHWNMx6AbVSrrmCgY43fG3uAgJCQ2pIDij2TjegmDqvzqSUb5aW6FJKnGmkyoACASJyiFGIzZidtII3ruZsm0GUoQk+YSB+oVmjvNwKIUMNxMKBmQ1odCBmGyhr1/WBCBzeXnJ+j7+SkCOwM+EqkwVx9ry6VPptXbSLy5VA7PKoLBA11kxBHQgDMT7hXnbi/S7fA6Xzg+S2BWkW3M4pBy4ViZJnUtTuZgeQnWBp+FZFxJi5U+64ppxtRunHS24MqkhSmlgEHYxWsZpK9NWbq0qUlWUIQDG+Yj7KvKIke9Pwrqct0OAZkpUNxIB399Zmvmm66kfyRiBBEhSQdjB0UE7EfA0h7mlc50n6LvZSTGZMHUajYA6a7Vn6abXy+wljKSlm3UpJghSBqYnLIGhMjod9qzixw4J4mcQlCRksgoJAATMtqiIgCTHuqRY5jXWYr+hr5RV1J0000HZwPU7n4CqWvj11jHVXTli+HHWEtItyfyhkogjw6zkOgHWtSXkbpZpTlTnDeZSiAEp23ITtuEjU6THSYqhcs7pPfcTJgBC9T5Q6/8AuFcy+aNyVZxg1+lUESAqI0mQWoOw1303rjZ5vO53EDDborUcykDLm9lKdR2ZMQB060mN1YVp2KuKIUnwlGXMreUxJ16GdPLY79IHgEfyZZ/1dv8AFAquK5i3ZaU2nBb5MpKQSVHcRJJbk/EzU7y9uwvDbQpnwspbMiDma/JrEf0kGuec1is7WWKFIzUK4uincXJmyuh5sO/s1UfDmD267ZgdkxmLLaiS2gkSkQYI1JIMe40riITbXA82XB/s1U9wOEuWduSgylptQURpIQkCDO8V3w6vx/bne0Bx89bYdbsuqsmXVLdCCCEDYKVOiSIOXb161ahwvbjxJYYCcs5VNoIJPqR4YHwM67VTufVstVmxlSpUPycoJiW1gTG2tcI52OFOUYa6oRBlatdI/wBFWpzEQHOezZRcWxZQhCVNrnIlIkhcGY6jb4Ve+WNo0qwTmbbUtTz4GZKZMOqJMkSQBWXcxuJF3qmHVsKtzDgyKJPVGuqU/qqZ4Z5j9zZUwqzcuE9o4cyVQNXFEj2T6da14RonG5YsLJx9y2beIUEAQlEhwkAiAYy/MxvUvhmDMvMsuoYZR2jaXFAoSoeJAOWI01VuP0fURkXH3NYYhZqthautErSrMpQI8JJiMorbOE0kWVsCCCGGgQdCCG0yI86zvhWZ88bFlNg2ptttChcJSrIlIIlpwxIGo2PqCDUdyQQ2XHS4ElKbZJJUAQAH3pOu1THPsJTZNpSkpAfQPZMeFtcQdjouPhUFyQeh9XhKvyA0SJJyvOqAgx1AqwbJ9DIUoEtIykGUhKRl8iVDUk7QNPxJCeHWhnPZt6mUwI6CAZ03Hu+dSbDCUCEjKCSY9TvWY4tzkfafdaRhr6uzWUSSoTlMTAaMA77neszd6F3fw9pKShaGiopMEISM0J18PQ6Ex5T5GMP5RtJVeWiVJChD+hAI9hJ6+6re3zMvXlpBwtxAUpAU4Q6cqc2pktgQASazvgfFu7OtO5FOdml/wJ3VKACBW9aR6JGGNrCVIQ3kn7KU+NJB8WboNiI1I9+lbwjHmXcYuLDuyU9i3PaZvaylB9mBH53z6D4VxrneUlRRhdwCognxHWBA/wCr8q5eWt87d8QP3ard1lLrKpCgqE/mUiVFIBkon/lWFayGEtAdpkhR65QUkkAD+cJITO8kecVktyYuL4Dbvjv9lutqvEDLJSVGMugBMKIB36dT7qwu5fm4vCdCblZM+qGquPJTy3tKr3FS5YV/foalS9pUDxG5LR/v0NbiPRiFBctpXlUBBIjNJEjKDI0Gswf11mXPN5bKLHIpTSlOqzZFqE6J3Vud+vnWo4QMyElTZSUyQpWUnxe0RBMeVZtz+w15xFmpppx0IdUVZEqVEhMTlBImDrWMb+pfDSl23ZysKyjQBP2DJG4jQkmARtppvOOc2ngvGMLUnZRaOog/5T1G4NSzHOS+WUp+hn4JAn8qY13/ADHSoLm04r6Zw85cpCmyBIOpeSTqPUmpPI2dTgezJSqCnZOoKspEk9SgnTTfWuk4anMlUAQCIAEGY9PQfKsjRzBx3TJhIgCAS29t01zCp3hLi7Gn7ptF1h6GWDOdyFpKRlMEZlmdYER16VKq6PMpY8WpzKPhAJEfzR9mAJPQ6nSZrzlzWgYjdx/pP+AxXp94mPDBOm+24n8JryvzMUe/XE75+h/1DHWtYVK9F4M8lVuw0SUyw2NJBUS0CQlQ2gakgzqNtJlkWAyomAUmfAAATBG3lqa4OE83dWswSAG0wQST1mZAjp8zXJx3iGIMspOHMIfcK4WFn2UwdQnMmdYG+nkemPOlSt0wG8zgmSQMoBg+QyjqST4onbcCKxvi1QVxTYnYZWTr0guEz7qlTxVxL/8Ab2fl/wDIql97u3ces1XbSWnzEoGgCczvqrSJ863JqVG/NEPazBQQcigoAAz7SdMxI1EyBoegNZjw02DxZeiB+ZV09LfpUxxVd8Qi5WLNlgsQnKqWtTlGb21hXtT0/jXFy34MxFvFHr6/S2kuNKScqkHMpSm4hKJAASj9VOpRophopQJIO+hITJPin7InTLsJEREVUeWxjDWPUun53Dpq6YuVBpWXLtrM+RiI6zFUnlz/AJstfVCj83XD++sZft+Vna05qFc5UfKhXJvSAxdMsujzbWP/AODR8DFXcrOCAgsNE6SSeyAy+k6GfMR1Equ21KQoJA1BGum4ioTAX8RtrZpjuts4G0BEm4IkARqOyNdcbNVlobawZ95Gumxg/jRPLEEBQSrKSCRIHTMdpAPSaoxxHEcmQWluEiIHeZAykERmYPUCnfpnESQpVnbqUnUE3R09w7ECnHsUnnrblTlopUBSg957DssszsY1joSas3KZKhZOZVAfWXEqUROUeBQVHXUkGToFT0qJ40wG/wATWwXGmLcM55IeKyc+TpkH6H41IcIWl/YNuNoatnUrdU4CX1pIkJER2R/R8+tb+qaZ1y04BJJEbR0PXbXrTmcAgfpaD1gE/qB+VUUYpiACgi1tkhUyBdGDIg6FjT4UScUxDKlK7NhYTEAXcDw7bMfht6RpWePbSH54pUvDQpWU5X2wkpmFeFyTB2103O0zrpXuSDCg+vLBV3cqSDtKbjQE9Adp9asPHNvf4jai37q0z+USrP3kKAyz9kNg9a4OEeFb7DngtpNu9+SLZC3Fo9pwLJ8KFeX41qWI2C1d8KcysyiSNExHtHKRrEJEa7x6084QASdgCT6ACT+FUdWK4iVBXdbMKAjMLlwGDEjVggjQb+Q8hRN4riQKj3e28Ssxi5I+ylO/d52SNd6xx7Va71KlKygpKSAVCDKYJO+xzeERpEE67VgPKizm+tTMSu4R6ghhRn+/lWqt41foTlTZWoA6C6X+9iqJwxwZf2TzLyUsO9mtxZQXCnVxso9vIdgZ2rcs9stts7hUEuETmAypB8M5UgTuoFUnNA0V0iu0VRHMaxBZBNlahSTKVd7VI0I6MeRIg+dEMTxPOV9haAlIT/lCpgEkai2n7RrHHtpb7p9SgnslDxSIIO0gFU7py69NyBWQvYEXLq+yqAAu1pAIP+ja/jVzZxPEUzltrBOYyT3h8knzJ7DWo7C8EuEqfceLIU88p0hsqUBmQ2mJUkH7H41d66qaVpXCiwPzif8A9T/Gq7xfgBaYUorB9wI+yf4VrH0er+4qG4n4Pcu2FNpUlCj7JIMTBGsSYg0mfJ9LQbUKQsZlw3ByiNDmgmVHqCDAEaK69O5NwCEk+HNsDoZImI84B09DVIN1iqk5VJwwpIghQuSCPUdaQoYqSn8pYJymR4blXQjqv1NTj2q6XNyPEkKKVDLERJkyAJmZgg/HbesX5qtEY1hYUQVS0VECBJutYEmB8TtV5b+kwZDmH5ojMWbhRjykvTHpVb4h4Eu726ZunrphLjGXs+yYXllC84zBTpnX1qyyeUaWk9iVFSlGYS2CQE7nIgdAqVZZO+nlA7y6MwT1IJ2OwIB126iqMq0xJQg4g2B6WTf+84aa+gb2ZOImQCBFowNDE6SRGg+VTj2vK4ur7aUpK0lKiFEHb39FEpIIHTNOhArzdzStJxC8UDoHVCPcyx/f4Vsn0NfRH0m8B5Jt7Yf7lV7EeU6H+0Lty+txxRWXCEAyUpB8KUhMQkaVqZYxLK0PC2w0004oqyBlPnlT4E5iUjeYBnWDO0mpZFzoiRBXpA1AOUqPiAiNDr/GqQxgt6lISMTeASABFvbbDQfYpC+F7hRk4g+SDOjFqNYIn8zvBPzrPHteVwuXe0KmxIUkghQJ0kSFEjqDPh6wJ0M1kWO24PFlojcBtI16/knpn1q4jh65AgYleAeibYfgGah18t1G7Red9ue8IEJcUGVQMpTGXswnZR6dass0mq0O3X2RCCVKWtW6j7UAAqGkDRI8IA199dZuB4vNO8yBqJGp0qnKwW7UIViVwR5dhaf+iaaRws8DP0hdfBFqNtv+oqfp9rqrO6Q6ntBmCQiTqYMAkDKfImSREkAagRVS5fCMMtPuR+JJ/fXW5w48pJCsRviCIIm3Gh32YrtwjBk2zDbKCoobSEpzEEwPMgCpllNahJdn8nqaKnMhoVyaRgSff8qeQ2OtIRTqaqj7IUvsRRA0sVEGGBRi3T60oUqaKQGB60O7ilzQBoCFsn1o+7JpYNGaBoWwo+7inKAoG+7CjFoKdFKBoGxbCld2FOzRg0Dfdh60XdRTs0pNAz3RPlR90Hr8zT4NHNA13ceX40RZHl+NOmgRQc/YiiUwKfKaLJQIbYFL7sKcCaVQNd3FKFuPKnKFAjsB5UfYDypdCoEdgPKi7AeVOTQJoGywPKklr0p6iNAyGR5URZHlTqjSCaoa7sny/E0Kdze+hRFdQacBrnbNPA1Q6lVOA0yDTiTUU6k0qabBpQNAuaE0maANA4DS5poGlA0DgNEaKaLNQLTSqQKUKBSRTgpulCgM0oGk0dA5NCaRNCaBdCkzQmgVQmimhQKCqUDSIoxQLoUmaOaBVCimhQHQoqOgOKKhNEKgI0kilxSVVQiaFHQoKug08k1ztU8k1UOg0tJpoGlg0DwVSppsUoGoFTRg0maE0U4DSwaaBpQNAuaApNGDVDgNKBpsUsGohc0sUgUoUUoUc0maANAqaI0U0SjQKmgKSKVFAtNHNISaVQKmjoqFAdHNJmjmgVQogaOaATQoqOgE0KFCgE0ShQmhNEICKFHR0V/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8" descr="data:image/jpeg;base64,/9j/4AAQSkZJRgABAQAAAQABAAD/2wCEAAkGBhQSERUUExQUFBUVFxwXFxcXFxgdHBgdGBcXHBcaHBccHCYeGBwkHBgaHy8gIycpLCwtFx4xNTAqNSYrLCkBCQoKDgwOGA8PGiwcHBwpKSksKSwsLCwpLCksLCwpLCwsLCwpLCksKSkpLCksLCwpLCksLCksLCksKSwsKSwpKf/AABEIAK4BIgMBIgACEQEDEQH/xAAcAAAABwEBAAAAAAAAAAAAAAAAAQIDBQYHBAj/xABTEAABAwIEAwUEBQcGCgkFAAABAgMRAAQFEiExBgdBExQiUWEycYGRFSRCc6EjM1Kxs8HRJWJydLLwCBY0NVNjo8LD8RdDVJO00tPh5ERVZJKi/8QAGAEBAQEBAQAAAAAAAAAAAAAAAAECAwT/xAAmEQEBAAICAgEDBAMAAAAAAAAAAQIRITFBUYESQtEiMmHBA3Gh/9oADAMBAAIRAxEAPwDYQqhNIFGDXJsqgKKaOgOjohRigMUKFHFFERRijFCiCoxQoVFGKUlVJoUDtA01RzRDk0CaRNCgMmiohRiihR0VHNAKMUVHRAoUKOgKio4oUAoUKFAKFChVB0YpM0dAdFQoUBUdFR1BwTQTSZowa0Fg0c0gUJqBYNKBpuaUFUCiqlTSJoZqByaE0jNQzUC5ogaTmoE0C5oZqbmjmgXNHNN5qGagcBo5pvNRzQLmjpGagFUUuaGakZqPPQLmjmm81HmoFzRzSAqjzVEKJoqKaGaqDoUmaOaKOhNFNCaA5pVNzSxUQdChRTVAo6KaFBVuL8TXb2Nw80QFttlSZEiQRuOtR6rHEQjMq/aAidLJJJ9wDhJPoBTvMH/Nd59wr91TNjnJCvCUGRrIKQARp0OY69IHn07YSac72r7uH4mMv15kZlBOtq3urbZRG/r1pxOG4hmyqv0pJH/Y2iPdmzQD5AwT0q1toSgBIAAGgFB5uUqygEkdQYPvjXatcehmfE2NYjaXLFv3tC+3KBn7s0CjM+22fDqFaK61ZHsIvkpBViSyT0TaW5J1A2y6ASJJ0HWKqnMMkYhYhZkpLYJiJ+uWxB69D67HfetKt51K8mRaZObRQBjKjyiJ+J95OrJrpNq6vBb8KQk4iqVzH5C2+yJ/0JG1LawO7Kik4lcJI/1FpB3kBXYwSI1G/wAjFpavGyQhK0ExokKTMD0BmKO7typOVJCZOpiY9R/OBgg+YrPwql4LiFy3iLtq7cKuEJS2oFaGknxtuKP5tCeqRSMDtbq5Q66rEH2gH30BKUW8JDb7iEiVNEnRI3Nc9u4fpt2d+zaB94buEn9U/GpPgptamnshAKLu6IChKSo3T0Zo10AkR1PuhqbBjhy7UFFOI3acs6KRbZtJ+wGJExp1jp0ok8O3QShSsRvVZ4gJFuFa/wA0sawNTrMA6HarktaEBS1FKBEqUYAgdST5etcP+M1p/wBptv8Avm//ADU+BUeIcPuLZgPoxG7chxlOVfYZVBb7aFA5WQdlHrTibJ+6vr5Pfbm3bYU0lCGi0EgKt21qJzNqPtEnel8dOA2SlpcS6hx5kgpKSmU3bUZSnc5ZB13ROmsuYQM1/iKc2UFxhZOmybZrQz0JifSYgwQAb4WfUrKMSvxpmBUtkZhO6UhmYnqY3FNt8KXGQqViOIGFEZc7aCfFCcstmSZA1gEncVJ23H+HgDPf2algQVBxAn3CdB6VN4VjTFykrYdbeSDlJbUFAEQYMbHUfOgqGJ8NuIt3nE4jiIW22teVTqNClClCQG9RI6Gp7h26U5aMLWcylNIUonckpEmk8WskW9wvPI7FxOWABCm433JCtfLxERsa5+FXPqNt9w3/AGRWc+lnabzVn/HmOPoukMtvONIUWEnsyAR2jqUKIVEzB61eS5WZcxHQL1s9Aq2PyuE1P8c5Muluu+E1IGmIYkSIJ+sIASCfaUS3AA3PWAYBolcGP5kD6Rv4UCZCwQIgiVZdBv8AhVosbZQ1UoKSsSpJAnMSNM36IHhAIpOK8R21rlFw+0zm9kLUATG8DcitbRW2OFXCSlWIYinXKFdq2UqI3g9lO8jUDUHfrU0Xt0nFV2PfbpTfatpCypGcBVupw+LJG/p/Grnf8wMOWMovm0idSmSdjscpAIJBnXb1rOrfF0u492zZC0qdZUCJgxZLGkiQJB3FdMZ7jNaPc4CtJgX16TME9o0EpnYqUW/hAk6j3hJ4YuM+Xv137OYeJMbwRm7P3dPOup3iW0tVlq5vLdJgKyuKQlUkkknXWdI93Xeu/DeLLO4XkYumHVwTlQ4lRgb6AzWN1rhE2uAuK/8Arr5JO0qZIUB1Sey1HXofSqy9jlyhpxHeHCU367cOEIK8gct0jXLGziunWtGv7cqAIVly6gQNVSCnU7DQggbhW4isnvnhldO04qs/N2yNWci73eAPIH+X3hPkOw0ExJJagAbk+hgHamlcNXWZAGI3ULB1AaIEAEeLsgIImrHZMKnMVApWJUkgSCY0n9EDSCJ/cd9jVuwUpdebaKh4QpSUyB5A9Kzv0K+xgT+YpVf3g1gGGClR6gHshqPUfvqth26OLmx79cBsIK8wDWaciFR+bIjU9KuV9xPaLTlF2ykHcpUknY7bgGYMwdqz1nGkHH1PdogI7D85MJEobQVSek610xnfCWrm7gTwUEjELwyYk93CQeiSexmT5AfLSUJ4eusygcQufCATo0BqCdyzGkf8qkbXiO1SnKq6YWAfDBTMADUxoVTJkAb1JWGOMPkpacQsgSQDrG0x5VnmeP8Ahwg7XA31j/OF2k/oqQxMTofzeoPn+o6U7wNiDj1mFurLi+0dTmIAkIdWkaAAbJqYvmTIWFQEa5YGu+YTvBHl1SD6VXeXJ+oJ+9f/APEO1nLnHf8AP5ana0TQpE0K4Nqfx6Zw28+4c/sk1K4MtCAEZjnUDoVKVoknXUnLIUPKdvs6Q3HB/k68/q7v7M1KWd8gNpWlbWYoEgrSAqBpJ6HpOumh6Ed8Oq51n3+ECkluzEkAurB8tUogx1I1+Z86ZVyKyJKu+qAGpPY/wXVh43we3xBphDl0Gyy4FEgoMyIUdNNKsyMebKvC+yEkDUuIBSQfsgmTIPWAMo3kx1lsnDPDIMX4b7jc2jfa9sFLSoL2mLqzBgZjp6z0qXs+Q1utWU3jpUB4gG0+EzBBMkTtp5EHY0Oat613qyLa2ylI1KVpIH1m2Mkg6dTJ9a0p7HmACUXNtJ3BfbA8swObRUfOOm9LaRktvwgjDOILBltalpWAvMoAGT2ySPCBp4R8zW5XbiQg5/ZPhO+mbQyR7I/nbDzFUHGrWyexG1vTeISq3GXL2jJCgnOpJKs3Uqg/uqwp4ntlFWa7tggkEAvtZtoKdFwE6T5nMrYby8qqC1hGNLiYU02oSSdCLqNTrEQfjU1wI6hCXlrkqN3c5IkknvLyVAJG+ipOm2vTSrY3iza8azMuIcSWmhLakqEjvGkpJE6irHwDjVui3dDtw00sXdwoZnEJUJfc6KOxB+NT8CY5nLjDLj3I/at1SOE+UFje2jVw92/aOAlWRwAaKKRAynokVN8dcQMvWbzSbi2WtZRlCbhqIStB2UsFJgEkfCTuT4S4ot2bK3aNzbocbHiCn2gN1SD4pOipEdQK19nyz9xnibAre0wzsLfNDC2z45zAG8RvoNCorIMahOkiuzBktqv74uAFOZhOo1lTKCmPXMgAepFMcfcTWi8PeS3dW7jii2QlLzZUoh5owEhROgG3pXNw1xHbM3l+Ll9lrP2BAccSjMA0QYkiY0220rDTrc5N4X2WcMOpJRmALroI0mCM2hHlXB/g+pi0uD1L4n/ukfxNWG545s/F9etVjIUph9sHXcqTnyk6ASNtfPSm8r8aYs7V5p66tm1rczJIuWSBCEAEkL807dR5TWp+2p5aJxipC2HkFPjS05lKkmICAtRSdj7KRPQ1E8LXH1C2+5R/ZFHjHG1iq2f+u2qnFsrSAl5HVCoSkTO/xJ+AETwu+e4233KP7Nc8umotCris15gLzXjYPU24+dwKuirjSs642vQLxoqUAEqYKiTsA+CSfIRrTDsybnhDqIKEIy5QMxCYTm1SoA9SCnXykVFcUcvbW/Wlx8LzoGUFCynSSYPQ6k/OuS746w8hWS/tQVCFDthqNiQQZSrLoFe6QYFEvmlYBafrTOXKrNC2zr4cuuf+l0Pw63mcwcD3KTDWgFLQ8U9T2jhAABJKo2Gm/mR51QWMJQzjot0JAT2jQCDJAzWizBzSSJVH94rSmuYeHknPf2+TNmCc8nzgnaAdQB6DprmV1xJbq4j7yHkG3DjZLoPh0tik6x+lpW8bbvbNkadd8vcOv3C87bLzaJCs7iAoDXwpSoDQkgmNTJ13qm4XgLNnxKyxbpKG0tlUFSlaqYckyok1cbrmBh26b1iCoKUklUGDOhA8JkAncHXTWapH+M1t9P8AfjcMdgGsoPaCc3Z5fZiYknWKY75/0XTX8UfSEwtBUDtpIzApyg+UqIjSNDO1Y5iUJK0eWKKT/tbQbfCrxbcxMOAGe+aVlJyjx6TMSSmVEbTp7qzLFcXbUtTqVgtHElOBWsFHbWpKvOIE1MZpbW64Q4kAoQjLlAzEJhJUPCoA9SMo+Ee4ZjzMaDmN4eyqcjoQlYBiQXVzr0+FWa75j4cQrJetAqEKEOQobHUJlKo0ChtpoYiofFeJsHfvGLpx9JcYBykLVEhQUjqAYJVuNZpjLLsvKee5dWDScxbcI6kLcMAAkkgHbT8RVDY4faONuW+UhsW+fLmMgQyuMx1n9/pV1a5kYcSrPes5SrME+M9Niop2nWAPmKpVrxraJ4jcuS+jsCxlDkKIKsjQjRM7g9Olaly52l0vtjy/tVpzAPgTpmURI6KA3APrr6VM4NwoxbKK2wrMREqUTp5Cdth8qryuZeGhSSm8aygk5CHBBjSFZdBqfCRGoiIgrb5qWBK5umoJGWVRAyidQCd56Vm/XV4WbFihUNqSSVaIJBKcygpO+0gSdar/AC2H8no+8f8A/Eu0i15h4cAkrv2FKAgeIgD56kkbk/hrS+WTgOGsqGylOqHqDcOkVjOaw1/P5WdrNFClZqFcHRn3MQn6NuoJH5I7f0kz8xI+NRZ5OYcEyGXFKiQntVCfjMD3+tSnH+uHXf3Kvwg1P4T4gFhfTxJkHSCEf0didNzNejDpzvbNsd4Awe0Nv2ucd4XlRlLqgYgHXNpBUnX36eU2nk3hwUQphRAiVh1wanoU5p2I12198RfPJULw4+T6/wBbP8K1Z1OYESRJ3Hvkj3EafGteEeeuYPC1vY3oat0ZUKYSsgkq1LjgOqif0R8quXB3LTD37C2dcYzuOtgnxuCT1OioAqu82FD6QbCVZgm3SkGZkdo4U69dCNav/LFSXMPtfHC0NgQlWuVKpUCPIlSenl5mdfaiA4i4Jwiyt0vXDJQC4luEF1UK1KhJJJEJV4oHu6VNt8p8O0ItgtBSFTncBE7QM0K0knYjTedI/n6r+Tm/6wn9k9Wh2Cc1u2JIltOo3EpGoPnU3wrz3zh4dYsrllNqjs0LZzGFKMnOoTqT0irhyy5fWF1hrb9wx2jilLBOZcmHFBIgKA2H4TVd58KT3phKCCEtK2MxKySCTruTvV55M5V4a0guZFBTmSFQqVLckgdfCk9PM7gRPNDuIctcKYZdefYS0hkSqFOqgH2dZMkyJgaH8Twflthb9u08zbodS4ARmU4AQCQozIIIhUSNTA6yJrmwqMHu/u0j/at1WOX/ADNw+1w22ZefyuIQQpIbdMErUYkII6+dJujn5h8A2NtYKeYt0tuIcaEyqRLqARqojY0OC+FLS8cuVXTKXS2GACoq0BZE7HzFNce8b2V1ZuotnVrWS2pWZDg0TcNkQVADTMRA6e6pDlq6jtLhK1AA93OpiSG4TEa+0QfhV0ibPLDDpOazbQkJzCM5VAmZ1yp2Ggk69I1iOFOE8Iv2FvW1slYQ6puHEqEnQpnYgQsaiYAnXatEu05LdwFSlZW16qMk+FW5rOv8Hf8Aze9/WT+yZrO60l8U5a4cm3ePc2krS0tQjN0QYUkztPy+RMdgrn1O3+4a/ZIq4cVhCWHVE+NTawJPQoCFADbqk++qPgrn1O3+4a/ZpqXoSSl6VkXMY/XHPu0/2K1VTulZNzDV9bX92n+ya1h2lbThfLuwVaskWbCnFMoWSpJiSgGVRrqeg138q7DytsCGyLRvVUqlKUwII9mPcY9B61I8GBC7ZhaVHMGkFYSTBlsJTmGyoCY9IocWcwbTDi2LlSwXASkJQVaJiSY21IrPKuD/AKObBBVNlbqbEaltOYaanaCnYdCIMyNaz9/hq2HEiLcMNBhSEkt5RkJ7u8qcu24B+FXJrnDhlypLWZ0lagAC0oAkmBPprrVLxjE0s8Qdr4srTJOgMwi2uRpMdBof+dam0rSHuBrIxks2MswSGwVHQ+yNhrGpnrUC1hmGnFF2AtAFpbCs+VvLISF6D3LA2+zUdZ8/cPbnKxdpBjww1lSAIASntYSPdUbwXxW1fcRl9pLiUuNKCQoCRlZQDOUkD2D18vOtSXnZWiscE2aQO0tLfxbENjTyCh0MdRpOnqca4tYSh19tCQlCbx1CUjYJm30A8tTXoTE2EFOZY2EDQmCopggDqFJSQdxE1554sdzPvH9K8cPlubephbStouOCbI5g3Z2sjcllBA/mgRqT+HrtVexzDMOt7q0YVYoJuSNcjYy5iEgFIgaFU6eXWrzhbSFflAFBWuYkKTJWEqJggZtMonpEdKzDnNjItcQw95QUUtnOcoEnI62ogSQJietMbu6L0u44Is0FRVZ2xbG35FvMPNUgeIekSIO+1UJPDtr/AIzFnsWewNrn7PInJOX2ssR6zUgvn/hrgAcZuo8i22R8QHdR6VVv8dGPpnvgDimDaAAZQFlJcCIIJjbSZ/GrjvkumqK4IslFMWVuEExIZQVHyOohKdD0nUbdR/0dWQKz3RiNCiENknw6iCmBqPx3HSBtecNogEIYfgmYlEDQCAM+g02GlWXhHjprEC4ltC0FsAnNGoUSBqD/ADTWbM5ybjmHAliBlcsrXPEylpMGN4kSI8qb5ZiMKsx/qp+alH99T2MhCRnI8cCCATEGDtMSFkH0Ou1QPLzTC7P7hNYzu8VnazZqFN5qFcXRRuOdcPu/uHPwSam8CehCEhH2Aoq0GhEp/palQ02j1qF40E2F19w7+zVULh/NnDksNJU+pC0tpTIacMEJAP2YUJG3WB6Gu+HVc64+eW9gfJ5X/DrVe0ITIBVtoCB19dNN/hWHcecWWV8i3S3cpR2C83iae1BCegRodJ+NW9rm3hsyq4IBABSGnSDExJKPUiBv18q34RT+bgHf2VAZQu3BAiNA6sDTppHzq/crXyMNtQE5swVrIAADqgrXqYggddazHmZxdbXt2y5brK0paKFEpUnXOSNFAToasHBHM6ytLFq2uC6HGyvNlbmD2iyIM7wf1itb4RLc/wAzYM/1gfsna0XCnPqzZAk9kkgTEnKIEnadprF+PuNrHELVLKLhSSl3tcymV6+FYMhOk+Pf0qzYfzaw5KGwp9YyNhBytOeIADcxpqJ011OtZ8KqXPvW4t1AEAtrAEAaJXE6eZk/KrpyWuCjDEFKSslxxIEgDMCSJUdpBP8Ac1nfN/i62v3LdVssqDaFJVKFJiSkjQgeR2qwcr+YtnY2HYXSlpUXFKADaiCkkQQR6pO2xFZndG04lhrVw0tl1IcbWIUk9R8NR5zUC1yxw1I0s2T7wT+JJmq81zpw5JUe2WvN1LKwoADQSEwY136k+4NjnRh6kICn1pUnKSrslqOYCD9kDXUTHU6DcPkM8yOHrZnD3yzbNsKQW5UlKRINw2E+IeYGYjpIocrHYculQTAt5AjYoWJ1PQgH3A+lRvH3M/D7rDnmGHVlxeQgKbWJIdQokqIjYH5R5VF8A8w7axU8t8O5Xg0EFKMwJbSsLHtfzh8613EbTizh7o7mgLLCyUgzB7M5oPUAnf3VQv8AB70w1w//AJC/2bVcmIc5cPW24lC3xnbU2ApqQnMDqCFyNSJ39kbRrXeXfMOzw+zXbOrcXncUvMhonRSUCNVDXwz8qmlbNxGtRZeRl07JZzSDoETBG4JVoNxoTOwrN8Hd+p2/3DX7NNdl5ztw9TLiE95UpaFJlTQlRKSASc3/ALCoPh++SuzZykHK2hCvRSEJCh76muBMrd0rLOP1/W1fdp/Ua0db2lZ5x1hqy4XgAUFITvqCAelax7K9GcIuqFvbt5RlSwg5id5Qgoyp6jUgnTYRM6Z3zgQleJ4VIStCnACDBCgXmZEbEEGuzD+cFim2abIu86GkozIZ1BCAkwSqNx1qp8Yca295c2jyU3SBaqCsvdh4gFoUAPyunsR8aYzkrZHOG7Rodo1a22dBB0bQkiIPhITIXqI9SKza5YKuKGknQqaBPoTbvn8D+qpBHOe3zFXdL9SjGgaSEiBAIHaHWNMx6AbVSrrmCgY43fG3uAgJCQ2pIDij2TjegmDqvzqSUb5aW6FJKnGmkyoACASJyiFGIzZidtII3ruZsm0GUoQk+YSB+oVmjvNwKIUMNxMKBmQ1odCBmGyhr1/WBCBzeXnJ+j7+SkCOwM+EqkwVx9ry6VPptXbSLy5VA7PKoLBA11kxBHQgDMT7hXnbi/S7fA6Xzg+S2BWkW3M4pBy4ViZJnUtTuZgeQnWBp+FZFxJi5U+64ppxtRunHS24MqkhSmlgEHYxWsZpK9NWbq0qUlWUIQDG+Yj7KvKIke9Pwrqct0OAZkpUNxIB399Zmvmm66kfyRiBBEhSQdjB0UE7EfA0h7mlc50n6LvZSTGZMHUajYA6a7Vn6abXy+wljKSlm3UpJghSBqYnLIGhMjod9qzixw4J4mcQlCRksgoJAATMtqiIgCTHuqRY5jXWYr+hr5RV1J0000HZwPU7n4CqWvj11jHVXTli+HHWEtItyfyhkogjw6zkOgHWtSXkbpZpTlTnDeZSiAEp23ITtuEjU6THSYqhcs7pPfcTJgBC9T5Q6/8AuFcy+aNyVZxg1+lUESAqI0mQWoOw1303rjZ5vO53EDDborUcykDLm9lKdR2ZMQB060mN1YVp2KuKIUnwlGXMreUxJ16GdPLY79IHgEfyZZ/1dv8AFAquK5i3ZaU2nBb5MpKQSVHcRJJbk/EzU7y9uwvDbQpnwspbMiDma/JrEf0kGuec1is7WWKFIzUK4uincXJmyuh5sO/s1UfDmD267ZgdkxmLLaiS2gkSkQYI1JIMe40riITbXA82XB/s1U9wOEuWduSgylptQURpIQkCDO8V3w6vx/bne0Bx89bYdbsuqsmXVLdCCCEDYKVOiSIOXb161ahwvbjxJYYCcs5VNoIJPqR4YHwM67VTufVstVmxlSpUPycoJiW1gTG2tcI52OFOUYa6oRBlatdI/wBFWpzEQHOezZRcWxZQhCVNrnIlIkhcGY6jb4Ve+WNo0qwTmbbUtTz4GZKZMOqJMkSQBWXcxuJF3qmHVsKtzDgyKJPVGuqU/qqZ4Z5j9zZUwqzcuE9o4cyVQNXFEj2T6da14RonG5YsLJx9y2beIUEAQlEhwkAiAYy/MxvUvhmDMvMsuoYZR2jaXFAoSoeJAOWI01VuP0fURkXH3NYYhZqthautErSrMpQI8JJiMorbOE0kWVsCCCGGgQdCCG0yI86zvhWZ88bFlNg2ptttChcJSrIlIIlpwxIGo2PqCDUdyQQ2XHS4ElKbZJJUAQAH3pOu1THPsJTZNpSkpAfQPZMeFtcQdjouPhUFyQeh9XhKvyA0SJJyvOqAgx1AqwbJ9DIUoEtIykGUhKRl8iVDUk7QNPxJCeHWhnPZt6mUwI6CAZ03Hu+dSbDCUCEjKCSY9TvWY4tzkfafdaRhr6uzWUSSoTlMTAaMA77neszd6F3fw9pKShaGiopMEISM0J18PQ6Ex5T5GMP5RtJVeWiVJChD+hAI9hJ6+6re3zMvXlpBwtxAUpAU4Q6cqc2pktgQASazvgfFu7OtO5FOdml/wJ3VKACBW9aR6JGGNrCVIQ3kn7KU+NJB8WboNiI1I9+lbwjHmXcYuLDuyU9i3PaZvaylB9mBH53z6D4VxrneUlRRhdwCognxHWBA/wCr8q5eWt87d8QP3ard1lLrKpCgqE/mUiVFIBkon/lWFayGEtAdpkhR65QUkkAD+cJITO8kecVktyYuL4Dbvjv9lutqvEDLJSVGMugBMKIB36dT7qwu5fm4vCdCblZM+qGquPJTy3tKr3FS5YV/foalS9pUDxG5LR/v0NbiPRiFBctpXlUBBIjNJEjKDI0Gswf11mXPN5bKLHIpTSlOqzZFqE6J3Vud+vnWo4QMyElTZSUyQpWUnxe0RBMeVZtz+w15xFmpppx0IdUVZEqVEhMTlBImDrWMb+pfDSl23ZysKyjQBP2DJG4jQkmARtppvOOc2ngvGMLUnZRaOog/5T1G4NSzHOS+WUp+hn4JAn8qY13/ADHSoLm04r6Zw85cpCmyBIOpeSTqPUmpPI2dTgezJSqCnZOoKspEk9SgnTTfWuk4anMlUAQCIAEGY9PQfKsjRzBx3TJhIgCAS29t01zCp3hLi7Gn7ptF1h6GWDOdyFpKRlMEZlmdYER16VKq6PMpY8WpzKPhAJEfzR9mAJPQ6nSZrzlzWgYjdx/pP+AxXp94mPDBOm+24n8JryvzMUe/XE75+h/1DHWtYVK9F4M8lVuw0SUyw2NJBUS0CQlQ2gakgzqNtJlkWAyomAUmfAAATBG3lqa4OE83dWswSAG0wQST1mZAjp8zXJx3iGIMspOHMIfcK4WFn2UwdQnMmdYG+nkemPOlSt0wG8zgmSQMoBg+QyjqST4onbcCKxvi1QVxTYnYZWTr0guEz7qlTxVxL/8Ab2fl/wDIql97u3ces1XbSWnzEoGgCczvqrSJ863JqVG/NEPazBQQcigoAAz7SdMxI1EyBoegNZjw02DxZeiB+ZV09LfpUxxVd8Qi5WLNlgsQnKqWtTlGb21hXtT0/jXFy34MxFvFHr6/S2kuNKScqkHMpSm4hKJAASj9VOpRophopQJIO+hITJPin7InTLsJEREVUeWxjDWPUun53Dpq6YuVBpWXLtrM+RiI6zFUnlz/AJstfVCj83XD++sZft+Vna05qFc5UfKhXJvSAxdMsujzbWP/AODR8DFXcrOCAgsNE6SSeyAy+k6GfMR1Equ21KQoJA1BGum4ioTAX8RtrZpjuts4G0BEm4IkARqOyNdcbNVlobawZ95Gumxg/jRPLEEBQSrKSCRIHTMdpAPSaoxxHEcmQWluEiIHeZAykERmYPUCnfpnESQpVnbqUnUE3R09w7ECnHsUnnrblTlopUBSg957DssszsY1joSas3KZKhZOZVAfWXEqUROUeBQVHXUkGToFT0qJ40wG/wATWwXGmLcM55IeKyc+TpkH6H41IcIWl/YNuNoatnUrdU4CX1pIkJER2R/R8+tb+qaZ1y04BJJEbR0PXbXrTmcAgfpaD1gE/qB+VUUYpiACgi1tkhUyBdGDIg6FjT4UScUxDKlK7NhYTEAXcDw7bMfht6RpWePbSH54pUvDQpWU5X2wkpmFeFyTB2103O0zrpXuSDCg+vLBV3cqSDtKbjQE9Adp9asPHNvf4jai37q0z+USrP3kKAyz9kNg9a4OEeFb7DngtpNu9+SLZC3Fo9pwLJ8KFeX41qWI2C1d8KcysyiSNExHtHKRrEJEa7x6084QASdgCT6ACT+FUdWK4iVBXdbMKAjMLlwGDEjVggjQb+Q8hRN4riQKj3e28Ssxi5I+ylO/d52SNd6xx7Va71KlKygpKSAVCDKYJO+xzeERpEE67VgPKizm+tTMSu4R6ghhRn+/lWqt41foTlTZWoA6C6X+9iqJwxwZf2TzLyUsO9mtxZQXCnVxso9vIdgZ2rcs9stts7hUEuETmAypB8M5UgTuoFUnNA0V0iu0VRHMaxBZBNlahSTKVd7VI0I6MeRIg+dEMTxPOV9haAlIT/lCpgEkai2n7RrHHtpb7p9SgnslDxSIIO0gFU7py69NyBWQvYEXLq+yqAAu1pAIP+ja/jVzZxPEUzltrBOYyT3h8knzJ7DWo7C8EuEqfceLIU88p0hsqUBmQ2mJUkH7H41d66qaVpXCiwPzif8A9T/Gq7xfgBaYUorB9wI+yf4VrH0er+4qG4n4Pcu2FNpUlCj7JIMTBGsSYg0mfJ9LQbUKQsZlw3ByiNDmgmVHqCDAEaK69O5NwCEk+HNsDoZImI84B09DVIN1iqk5VJwwpIghQuSCPUdaQoYqSn8pYJymR4blXQjqv1NTj2q6XNyPEkKKVDLERJkyAJmZgg/HbesX5qtEY1hYUQVS0VECBJutYEmB8TtV5b+kwZDmH5ojMWbhRjykvTHpVb4h4Eu726ZunrphLjGXs+yYXllC84zBTpnX1qyyeUaWk9iVFSlGYS2CQE7nIgdAqVZZO+nlA7y6MwT1IJ2OwIB126iqMq0xJQg4g2B6WTf+84aa+gb2ZOImQCBFowNDE6SRGg+VTj2vK4ur7aUpK0lKiFEHb39FEpIIHTNOhArzdzStJxC8UDoHVCPcyx/f4Vsn0NfRH0m8B5Jt7Yf7lV7EeU6H+0Lty+txxRWXCEAyUpB8KUhMQkaVqZYxLK0PC2w0004oqyBlPnlT4E5iUjeYBnWDO0mpZFzoiRBXpA1AOUqPiAiNDr/GqQxgt6lISMTeASABFvbbDQfYpC+F7hRk4g+SDOjFqNYIn8zvBPzrPHteVwuXe0KmxIUkghQJ0kSFEjqDPh6wJ0M1kWO24PFlojcBtI16/knpn1q4jh65AgYleAeibYfgGah18t1G7Red9ue8IEJcUGVQMpTGXswnZR6dass0mq0O3X2RCCVKWtW6j7UAAqGkDRI8IA199dZuB4vNO8yBqJGp0qnKwW7UIViVwR5dhaf+iaaRws8DP0hdfBFqNtv+oqfp9rqrO6Q6ntBmCQiTqYMAkDKfImSREkAagRVS5fCMMtPuR+JJ/fXW5w48pJCsRviCIIm3Gh32YrtwjBk2zDbKCoobSEpzEEwPMgCpllNahJdn8nqaKnMhoVyaRgSff8qeQ2OtIRTqaqj7IUvsRRA0sVEGGBRi3T60oUqaKQGB60O7ilzQBoCFsn1o+7JpYNGaBoWwo+7inKAoG+7CjFoKdFKBoGxbCld2FOzRg0Dfdh60XdRTs0pNAz3RPlR90Hr8zT4NHNA13ceX40RZHl+NOmgRQc/YiiUwKfKaLJQIbYFL7sKcCaVQNd3FKFuPKnKFAjsB5UfYDypdCoEdgPKi7AeVOTQJoGywPKklr0p6iNAyGR5URZHlTqjSCaoa7sny/E0Kdze+hRFdQacBrnbNPA1Q6lVOA0yDTiTUU6k0qabBpQNAuaE0maANA4DS5poGlA0DgNEaKaLNQLTSqQKUKBSRTgpulCgM0oGk0dA5NCaRNCaBdCkzQmgVQmimhQKCqUDSIoxQLoUmaOaBVCimhQHQoqOgOKKhNEKgI0kilxSVVQiaFHQoKug08k1ztU8k1UOg0tJpoGlg0DwVSppsUoGoFTRg0maE0U4DSwaaBpQNAuaApNGDVDgNKBpsUsGohc0sUgUoUUoUc0maANAqaI0U0SjQKmgKSKVFAtNHNISaVQKmjoqFAdHNJmjmgVQogaOaATQoqOgE0KFCgE0ShQmhNEICKFHR0V//2Q=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471762" y="5877272"/>
            <a:ext cx="216024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PŮL TŘETÍ</a:t>
            </a:r>
            <a:endParaRPr lang="cs-CZ" sz="2400" b="1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4572000" y="1235495"/>
            <a:ext cx="4116844" cy="3109877"/>
            <a:chOff x="4572000" y="1235495"/>
            <a:chExt cx="4116844" cy="3109877"/>
          </a:xfrm>
        </p:grpSpPr>
        <p:grpSp>
          <p:nvGrpSpPr>
            <p:cNvPr id="379" name="Skupina 378"/>
            <p:cNvGrpSpPr/>
            <p:nvPr/>
          </p:nvGrpSpPr>
          <p:grpSpPr>
            <a:xfrm>
              <a:off x="4572000" y="1235495"/>
              <a:ext cx="2063250" cy="3109877"/>
              <a:chOff x="4100545" y="1148259"/>
              <a:chExt cx="2063250" cy="3109877"/>
            </a:xfrm>
          </p:grpSpPr>
          <p:grpSp>
            <p:nvGrpSpPr>
              <p:cNvPr id="380" name="Skupina 379"/>
              <p:cNvGrpSpPr/>
              <p:nvPr/>
            </p:nvGrpSpPr>
            <p:grpSpPr>
              <a:xfrm>
                <a:off x="5149489" y="1148259"/>
                <a:ext cx="1014306" cy="3081703"/>
                <a:chOff x="5149489" y="1148259"/>
                <a:chExt cx="1014306" cy="3081703"/>
              </a:xfrm>
            </p:grpSpPr>
            <p:grpSp>
              <p:nvGrpSpPr>
                <p:cNvPr id="391" name="Skupina 390"/>
                <p:cNvGrpSpPr/>
                <p:nvPr/>
              </p:nvGrpSpPr>
              <p:grpSpPr>
                <a:xfrm>
                  <a:off x="5149489" y="2181958"/>
                  <a:ext cx="1014306" cy="1014306"/>
                  <a:chOff x="2263221" y="1469168"/>
                  <a:chExt cx="1014306" cy="1014306"/>
                </a:xfrm>
              </p:grpSpPr>
              <p:pic>
                <p:nvPicPr>
                  <p:cNvPr id="400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263221" y="1469168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01" name="Přímá spojnice 400"/>
                  <p:cNvCxnSpPr/>
                  <p:nvPr/>
                </p:nvCxnSpPr>
                <p:spPr>
                  <a:xfrm>
                    <a:off x="2752814" y="2063226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02" name="Přímá spojnice 401"/>
                  <p:cNvCxnSpPr/>
                  <p:nvPr/>
                </p:nvCxnSpPr>
                <p:spPr>
                  <a:xfrm>
                    <a:off x="2770206" y="152284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92" name="Skupina 391"/>
                <p:cNvGrpSpPr/>
                <p:nvPr/>
              </p:nvGrpSpPr>
              <p:grpSpPr>
                <a:xfrm>
                  <a:off x="5149489" y="3215656"/>
                  <a:ext cx="1014306" cy="1014306"/>
                  <a:chOff x="1598107" y="1063996"/>
                  <a:chExt cx="1014306" cy="1014306"/>
                </a:xfrm>
              </p:grpSpPr>
              <p:pic>
                <p:nvPicPr>
                  <p:cNvPr id="397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98107" y="1063996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98" name="Přímá spojnice 397"/>
                  <p:cNvCxnSpPr/>
                  <p:nvPr/>
                </p:nvCxnSpPr>
                <p:spPr>
                  <a:xfrm>
                    <a:off x="1660761" y="157448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9" name="Přímá spojnice 398"/>
                  <p:cNvCxnSpPr/>
                  <p:nvPr/>
                </p:nvCxnSpPr>
                <p:spPr>
                  <a:xfrm>
                    <a:off x="2105473" y="1088490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93" name="Skupina 392"/>
                <p:cNvGrpSpPr/>
                <p:nvPr/>
              </p:nvGrpSpPr>
              <p:grpSpPr>
                <a:xfrm>
                  <a:off x="5149489" y="1148259"/>
                  <a:ext cx="1014306" cy="1014306"/>
                  <a:chOff x="320599" y="2964072"/>
                  <a:chExt cx="1014306" cy="1014306"/>
                </a:xfrm>
              </p:grpSpPr>
              <p:pic>
                <p:nvPicPr>
                  <p:cNvPr id="394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599" y="2964072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95" name="Přímá spojnice 394"/>
                  <p:cNvCxnSpPr/>
                  <p:nvPr/>
                </p:nvCxnSpPr>
                <p:spPr>
                  <a:xfrm>
                    <a:off x="809942" y="3471225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6" name="Přímá spojnice 395"/>
                  <p:cNvCxnSpPr/>
                  <p:nvPr/>
                </p:nvCxnSpPr>
                <p:spPr>
                  <a:xfrm>
                    <a:off x="364336" y="3471224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381" name="Skupina 380"/>
              <p:cNvGrpSpPr/>
              <p:nvPr/>
            </p:nvGrpSpPr>
            <p:grpSpPr>
              <a:xfrm>
                <a:off x="4100545" y="1148259"/>
                <a:ext cx="1014306" cy="3109877"/>
                <a:chOff x="4100545" y="1159486"/>
                <a:chExt cx="1014306" cy="3109877"/>
              </a:xfrm>
            </p:grpSpPr>
            <p:grpSp>
              <p:nvGrpSpPr>
                <p:cNvPr id="382" name="Skupina 381"/>
                <p:cNvGrpSpPr/>
                <p:nvPr/>
              </p:nvGrpSpPr>
              <p:grpSpPr>
                <a:xfrm>
                  <a:off x="4100545" y="2207272"/>
                  <a:ext cx="1014306" cy="1014306"/>
                  <a:chOff x="-3747383" y="7346960"/>
                  <a:chExt cx="1014306" cy="1014306"/>
                </a:xfrm>
              </p:grpSpPr>
              <p:pic>
                <p:nvPicPr>
                  <p:cNvPr id="389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-3747383" y="7346960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90" name="Přímá spojnice 389"/>
                  <p:cNvCxnSpPr/>
                  <p:nvPr/>
                </p:nvCxnSpPr>
                <p:spPr>
                  <a:xfrm>
                    <a:off x="-3240230" y="7854053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83" name="Skupina 382"/>
                <p:cNvGrpSpPr/>
                <p:nvPr/>
              </p:nvGrpSpPr>
              <p:grpSpPr>
                <a:xfrm>
                  <a:off x="4100545" y="1159486"/>
                  <a:ext cx="1014306" cy="1014306"/>
                  <a:chOff x="-3747383" y="7346960"/>
                  <a:chExt cx="1014306" cy="1014306"/>
                </a:xfrm>
              </p:grpSpPr>
              <p:pic>
                <p:nvPicPr>
                  <p:cNvPr id="387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-3747383" y="7346960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88" name="Přímá spojnice 387"/>
                  <p:cNvCxnSpPr/>
                  <p:nvPr/>
                </p:nvCxnSpPr>
                <p:spPr>
                  <a:xfrm>
                    <a:off x="-3240230" y="7854053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84" name="Skupina 383"/>
                <p:cNvGrpSpPr/>
                <p:nvPr/>
              </p:nvGrpSpPr>
              <p:grpSpPr>
                <a:xfrm>
                  <a:off x="4100545" y="3255057"/>
                  <a:ext cx="1014306" cy="1014306"/>
                  <a:chOff x="-3747383" y="7346960"/>
                  <a:chExt cx="1014306" cy="1014306"/>
                </a:xfrm>
              </p:grpSpPr>
              <p:pic>
                <p:nvPicPr>
                  <p:cNvPr id="385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-3747383" y="7346960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86" name="Přímá spojnice 385"/>
                  <p:cNvCxnSpPr/>
                  <p:nvPr/>
                </p:nvCxnSpPr>
                <p:spPr>
                  <a:xfrm>
                    <a:off x="-3240230" y="7854053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grpSp>
          <p:nvGrpSpPr>
            <p:cNvPr id="403" name="Skupina 402"/>
            <p:cNvGrpSpPr/>
            <p:nvPr/>
          </p:nvGrpSpPr>
          <p:grpSpPr>
            <a:xfrm>
              <a:off x="6660232" y="1235495"/>
              <a:ext cx="2028612" cy="3068246"/>
              <a:chOff x="1727734" y="1054874"/>
              <a:chExt cx="2028612" cy="3068246"/>
            </a:xfrm>
          </p:grpSpPr>
          <p:grpSp>
            <p:nvGrpSpPr>
              <p:cNvPr id="404" name="Skupina 403"/>
              <p:cNvGrpSpPr/>
              <p:nvPr/>
            </p:nvGrpSpPr>
            <p:grpSpPr>
              <a:xfrm>
                <a:off x="1727734" y="1054874"/>
                <a:ext cx="1014306" cy="3055791"/>
                <a:chOff x="1741602" y="1080244"/>
                <a:chExt cx="1014306" cy="3055791"/>
              </a:xfrm>
            </p:grpSpPr>
            <p:grpSp>
              <p:nvGrpSpPr>
                <p:cNvPr id="418" name="Skupina 417"/>
                <p:cNvGrpSpPr/>
                <p:nvPr/>
              </p:nvGrpSpPr>
              <p:grpSpPr>
                <a:xfrm>
                  <a:off x="1741602" y="1080244"/>
                  <a:ext cx="1014306" cy="1014306"/>
                  <a:chOff x="285548" y="556844"/>
                  <a:chExt cx="1014306" cy="1014306"/>
                </a:xfrm>
              </p:grpSpPr>
              <p:pic>
                <p:nvPicPr>
                  <p:cNvPr id="427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85548" y="556844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28" name="Přímá spojnice 427"/>
                  <p:cNvCxnSpPr/>
                  <p:nvPr/>
                </p:nvCxnSpPr>
                <p:spPr>
                  <a:xfrm>
                    <a:off x="792701" y="1086882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9" name="Přímá spojnice 428"/>
                  <p:cNvCxnSpPr/>
                  <p:nvPr/>
                </p:nvCxnSpPr>
                <p:spPr>
                  <a:xfrm>
                    <a:off x="792701" y="1063996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19" name="Skupina 418"/>
                <p:cNvGrpSpPr/>
                <p:nvPr/>
              </p:nvGrpSpPr>
              <p:grpSpPr>
                <a:xfrm>
                  <a:off x="1741602" y="2100987"/>
                  <a:ext cx="1014306" cy="1014306"/>
                  <a:chOff x="320431" y="1794033"/>
                  <a:chExt cx="1014306" cy="1014306"/>
                </a:xfrm>
              </p:grpSpPr>
              <p:pic>
                <p:nvPicPr>
                  <p:cNvPr id="424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431" y="1794033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25" name="Přímá spojnice 424"/>
                  <p:cNvCxnSpPr/>
                  <p:nvPr/>
                </p:nvCxnSpPr>
                <p:spPr>
                  <a:xfrm>
                    <a:off x="827752" y="2335517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6" name="Přímá spojnice 425"/>
                  <p:cNvCxnSpPr>
                    <a:stCxn id="424" idx="0"/>
                  </p:cNvCxnSpPr>
                  <p:nvPr/>
                </p:nvCxnSpPr>
                <p:spPr>
                  <a:xfrm>
                    <a:off x="827584" y="179403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20" name="Skupina 419"/>
                <p:cNvGrpSpPr/>
                <p:nvPr/>
              </p:nvGrpSpPr>
              <p:grpSpPr>
                <a:xfrm>
                  <a:off x="1741602" y="3121729"/>
                  <a:ext cx="1014306" cy="1014306"/>
                  <a:chOff x="372224" y="5301208"/>
                  <a:chExt cx="1014306" cy="1014306"/>
                </a:xfrm>
              </p:grpSpPr>
              <p:pic>
                <p:nvPicPr>
                  <p:cNvPr id="421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72224" y="5301208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22" name="Přímá spojnice 421"/>
                  <p:cNvCxnSpPr/>
                  <p:nvPr/>
                </p:nvCxnSpPr>
                <p:spPr>
                  <a:xfrm>
                    <a:off x="879377" y="5390906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3" name="Přímá spojnice 422"/>
                  <p:cNvCxnSpPr/>
                  <p:nvPr/>
                </p:nvCxnSpPr>
                <p:spPr>
                  <a:xfrm>
                    <a:off x="879636" y="580836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405" name="Skupina 404"/>
              <p:cNvGrpSpPr/>
              <p:nvPr/>
            </p:nvGrpSpPr>
            <p:grpSpPr>
              <a:xfrm>
                <a:off x="2742040" y="1054874"/>
                <a:ext cx="1014306" cy="3068246"/>
                <a:chOff x="2827041" y="1081210"/>
                <a:chExt cx="1014306" cy="3068246"/>
              </a:xfrm>
            </p:grpSpPr>
            <p:grpSp>
              <p:nvGrpSpPr>
                <p:cNvPr id="406" name="Skupina 405"/>
                <p:cNvGrpSpPr/>
                <p:nvPr/>
              </p:nvGrpSpPr>
              <p:grpSpPr>
                <a:xfrm>
                  <a:off x="2827041" y="2108180"/>
                  <a:ext cx="1014306" cy="1014306"/>
                  <a:chOff x="320431" y="1794033"/>
                  <a:chExt cx="1014306" cy="1014306"/>
                </a:xfrm>
              </p:grpSpPr>
              <p:pic>
                <p:nvPicPr>
                  <p:cNvPr id="415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431" y="1794033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16" name="Přímá spojnice 415"/>
                  <p:cNvCxnSpPr/>
                  <p:nvPr/>
                </p:nvCxnSpPr>
                <p:spPr>
                  <a:xfrm>
                    <a:off x="827752" y="2335517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7" name="Přímá spojnice 416"/>
                  <p:cNvCxnSpPr>
                    <a:stCxn id="415" idx="0"/>
                  </p:cNvCxnSpPr>
                  <p:nvPr/>
                </p:nvCxnSpPr>
                <p:spPr>
                  <a:xfrm>
                    <a:off x="827584" y="179403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7" name="Skupina 406"/>
                <p:cNvGrpSpPr/>
                <p:nvPr/>
              </p:nvGrpSpPr>
              <p:grpSpPr>
                <a:xfrm>
                  <a:off x="2827041" y="1081210"/>
                  <a:ext cx="1014306" cy="1014306"/>
                  <a:chOff x="320599" y="2964072"/>
                  <a:chExt cx="1014306" cy="1014306"/>
                </a:xfrm>
              </p:grpSpPr>
              <p:pic>
                <p:nvPicPr>
                  <p:cNvPr id="412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599" y="2964072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13" name="Přímá spojnice 412"/>
                  <p:cNvCxnSpPr/>
                  <p:nvPr/>
                </p:nvCxnSpPr>
                <p:spPr>
                  <a:xfrm>
                    <a:off x="809942" y="3471225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4" name="Přímá spojnice 413"/>
                  <p:cNvCxnSpPr/>
                  <p:nvPr/>
                </p:nvCxnSpPr>
                <p:spPr>
                  <a:xfrm>
                    <a:off x="364336" y="3471224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8" name="Skupina 407"/>
                <p:cNvGrpSpPr/>
                <p:nvPr/>
              </p:nvGrpSpPr>
              <p:grpSpPr>
                <a:xfrm>
                  <a:off x="2827041" y="3135150"/>
                  <a:ext cx="1014306" cy="1014306"/>
                  <a:chOff x="1598107" y="1063996"/>
                  <a:chExt cx="1014306" cy="1014306"/>
                </a:xfrm>
              </p:grpSpPr>
              <p:pic>
                <p:nvPicPr>
                  <p:cNvPr id="409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98107" y="1063996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10" name="Přímá spojnice 409"/>
                  <p:cNvCxnSpPr/>
                  <p:nvPr/>
                </p:nvCxnSpPr>
                <p:spPr>
                  <a:xfrm>
                    <a:off x="1660761" y="157448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1" name="Přímá spojnice 410"/>
                  <p:cNvCxnSpPr/>
                  <p:nvPr/>
                </p:nvCxnSpPr>
                <p:spPr>
                  <a:xfrm>
                    <a:off x="2105473" y="1088490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</p:grpSp>
      <p:grpSp>
        <p:nvGrpSpPr>
          <p:cNvPr id="31" name="Skupina 30"/>
          <p:cNvGrpSpPr/>
          <p:nvPr/>
        </p:nvGrpSpPr>
        <p:grpSpPr>
          <a:xfrm>
            <a:off x="267869" y="1266830"/>
            <a:ext cx="4061168" cy="3078542"/>
            <a:chOff x="267869" y="1235495"/>
            <a:chExt cx="4061168" cy="3078542"/>
          </a:xfrm>
        </p:grpSpPr>
        <p:grpSp>
          <p:nvGrpSpPr>
            <p:cNvPr id="6" name="Skupina 5"/>
            <p:cNvGrpSpPr/>
            <p:nvPr/>
          </p:nvGrpSpPr>
          <p:grpSpPr>
            <a:xfrm>
              <a:off x="267869" y="1240643"/>
              <a:ext cx="2028612" cy="3068246"/>
              <a:chOff x="1727734" y="1054874"/>
              <a:chExt cx="2028612" cy="3068246"/>
            </a:xfrm>
          </p:grpSpPr>
          <p:grpSp>
            <p:nvGrpSpPr>
              <p:cNvPr id="4" name="Skupina 3"/>
              <p:cNvGrpSpPr/>
              <p:nvPr/>
            </p:nvGrpSpPr>
            <p:grpSpPr>
              <a:xfrm>
                <a:off x="1727734" y="1054874"/>
                <a:ext cx="1014306" cy="3055791"/>
                <a:chOff x="1741602" y="1080244"/>
                <a:chExt cx="1014306" cy="3055791"/>
              </a:xfrm>
            </p:grpSpPr>
            <p:grpSp>
              <p:nvGrpSpPr>
                <p:cNvPr id="107" name="Skupina 106"/>
                <p:cNvGrpSpPr/>
                <p:nvPr/>
              </p:nvGrpSpPr>
              <p:grpSpPr>
                <a:xfrm>
                  <a:off x="1741602" y="1080244"/>
                  <a:ext cx="1014306" cy="1014306"/>
                  <a:chOff x="285548" y="556844"/>
                  <a:chExt cx="1014306" cy="1014306"/>
                </a:xfrm>
              </p:grpSpPr>
              <p:pic>
                <p:nvPicPr>
                  <p:cNvPr id="108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85548" y="556844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09" name="Přímá spojnice 108"/>
                  <p:cNvCxnSpPr/>
                  <p:nvPr/>
                </p:nvCxnSpPr>
                <p:spPr>
                  <a:xfrm>
                    <a:off x="792701" y="1086882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0" name="Přímá spojnice 109"/>
                  <p:cNvCxnSpPr/>
                  <p:nvPr/>
                </p:nvCxnSpPr>
                <p:spPr>
                  <a:xfrm>
                    <a:off x="792701" y="1063996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55" name="Skupina 154"/>
                <p:cNvGrpSpPr/>
                <p:nvPr/>
              </p:nvGrpSpPr>
              <p:grpSpPr>
                <a:xfrm>
                  <a:off x="1741602" y="2100987"/>
                  <a:ext cx="1014306" cy="1014306"/>
                  <a:chOff x="320431" y="1794033"/>
                  <a:chExt cx="1014306" cy="1014306"/>
                </a:xfrm>
              </p:grpSpPr>
              <p:pic>
                <p:nvPicPr>
                  <p:cNvPr id="156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431" y="1794033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57" name="Přímá spojnice 156"/>
                  <p:cNvCxnSpPr/>
                  <p:nvPr/>
                </p:nvCxnSpPr>
                <p:spPr>
                  <a:xfrm>
                    <a:off x="827752" y="2335517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58" name="Přímá spojnice 157"/>
                  <p:cNvCxnSpPr>
                    <a:stCxn id="156" idx="0"/>
                  </p:cNvCxnSpPr>
                  <p:nvPr/>
                </p:nvCxnSpPr>
                <p:spPr>
                  <a:xfrm>
                    <a:off x="827584" y="179403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97" name="Skupina 296"/>
                <p:cNvGrpSpPr/>
                <p:nvPr/>
              </p:nvGrpSpPr>
              <p:grpSpPr>
                <a:xfrm>
                  <a:off x="1741602" y="3121729"/>
                  <a:ext cx="1014306" cy="1014306"/>
                  <a:chOff x="372224" y="5301208"/>
                  <a:chExt cx="1014306" cy="1014306"/>
                </a:xfrm>
              </p:grpSpPr>
              <p:pic>
                <p:nvPicPr>
                  <p:cNvPr id="298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72224" y="5301208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299" name="Přímá spojnice 298"/>
                  <p:cNvCxnSpPr/>
                  <p:nvPr/>
                </p:nvCxnSpPr>
                <p:spPr>
                  <a:xfrm>
                    <a:off x="879377" y="5390906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00" name="Přímá spojnice 299"/>
                  <p:cNvCxnSpPr/>
                  <p:nvPr/>
                </p:nvCxnSpPr>
                <p:spPr>
                  <a:xfrm>
                    <a:off x="879636" y="580836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5" name="Skupina 4"/>
              <p:cNvGrpSpPr/>
              <p:nvPr/>
            </p:nvGrpSpPr>
            <p:grpSpPr>
              <a:xfrm>
                <a:off x="2742040" y="1054874"/>
                <a:ext cx="1014306" cy="3068246"/>
                <a:chOff x="2827041" y="1081210"/>
                <a:chExt cx="1014306" cy="3068246"/>
              </a:xfrm>
            </p:grpSpPr>
            <p:grpSp>
              <p:nvGrpSpPr>
                <p:cNvPr id="151" name="Skupina 150"/>
                <p:cNvGrpSpPr/>
                <p:nvPr/>
              </p:nvGrpSpPr>
              <p:grpSpPr>
                <a:xfrm>
                  <a:off x="2827041" y="2108180"/>
                  <a:ext cx="1014306" cy="1014306"/>
                  <a:chOff x="320431" y="1794033"/>
                  <a:chExt cx="1014306" cy="1014306"/>
                </a:xfrm>
              </p:grpSpPr>
              <p:pic>
                <p:nvPicPr>
                  <p:cNvPr id="152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431" y="1794033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53" name="Přímá spojnice 152"/>
                  <p:cNvCxnSpPr/>
                  <p:nvPr/>
                </p:nvCxnSpPr>
                <p:spPr>
                  <a:xfrm>
                    <a:off x="827752" y="2335517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54" name="Přímá spojnice 153"/>
                  <p:cNvCxnSpPr>
                    <a:stCxn id="152" idx="0"/>
                  </p:cNvCxnSpPr>
                  <p:nvPr/>
                </p:nvCxnSpPr>
                <p:spPr>
                  <a:xfrm>
                    <a:off x="827584" y="179403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11" name="Skupina 210"/>
                <p:cNvGrpSpPr/>
                <p:nvPr/>
              </p:nvGrpSpPr>
              <p:grpSpPr>
                <a:xfrm>
                  <a:off x="2827041" y="1081210"/>
                  <a:ext cx="1014306" cy="1014306"/>
                  <a:chOff x="320599" y="2964072"/>
                  <a:chExt cx="1014306" cy="1014306"/>
                </a:xfrm>
              </p:grpSpPr>
              <p:pic>
                <p:nvPicPr>
                  <p:cNvPr id="212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599" y="2964072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213" name="Přímá spojnice 212"/>
                  <p:cNvCxnSpPr/>
                  <p:nvPr/>
                </p:nvCxnSpPr>
                <p:spPr>
                  <a:xfrm>
                    <a:off x="809942" y="3471225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4" name="Přímá spojnice 213"/>
                  <p:cNvCxnSpPr/>
                  <p:nvPr/>
                </p:nvCxnSpPr>
                <p:spPr>
                  <a:xfrm>
                    <a:off x="364336" y="3471224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66" name="Skupina 365"/>
                <p:cNvGrpSpPr/>
                <p:nvPr/>
              </p:nvGrpSpPr>
              <p:grpSpPr>
                <a:xfrm>
                  <a:off x="2827041" y="3135150"/>
                  <a:ext cx="1014306" cy="1014306"/>
                  <a:chOff x="1598107" y="1063996"/>
                  <a:chExt cx="1014306" cy="1014306"/>
                </a:xfrm>
              </p:grpSpPr>
              <p:pic>
                <p:nvPicPr>
                  <p:cNvPr id="367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98107" y="1063996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68" name="Přímá spojnice 367"/>
                  <p:cNvCxnSpPr/>
                  <p:nvPr/>
                </p:nvCxnSpPr>
                <p:spPr>
                  <a:xfrm>
                    <a:off x="1660761" y="157448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69" name="Přímá spojnice 368"/>
                  <p:cNvCxnSpPr/>
                  <p:nvPr/>
                </p:nvCxnSpPr>
                <p:spPr>
                  <a:xfrm>
                    <a:off x="2105473" y="1088490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grpSp>
          <p:nvGrpSpPr>
            <p:cNvPr id="26" name="Skupina 25"/>
            <p:cNvGrpSpPr/>
            <p:nvPr/>
          </p:nvGrpSpPr>
          <p:grpSpPr>
            <a:xfrm>
              <a:off x="2296481" y="1235495"/>
              <a:ext cx="2032556" cy="3078542"/>
              <a:chOff x="2296481" y="1237076"/>
              <a:chExt cx="2032556" cy="3078542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2296481" y="1243792"/>
                <a:ext cx="1014306" cy="3065110"/>
                <a:chOff x="4893465" y="1619368"/>
                <a:chExt cx="1014306" cy="3065110"/>
              </a:xfrm>
            </p:grpSpPr>
            <p:pic>
              <p:nvPicPr>
                <p:cNvPr id="371" name="Picture 2" descr="Clock Image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893465" y="3670172"/>
                  <a:ext cx="1014306" cy="1014306"/>
                </a:xfrm>
                <a:prstGeom prst="rect">
                  <a:avLst/>
                </a:prstGeom>
                <a:noFill/>
                <a:ln w="38100">
                  <a:solidFill>
                    <a:schemeClr val="tx1"/>
                  </a:solidFill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74" name="Picture 2" descr="Clock Image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893465" y="2644770"/>
                  <a:ext cx="1014306" cy="1014306"/>
                </a:xfrm>
                <a:prstGeom prst="rect">
                  <a:avLst/>
                </a:prstGeom>
                <a:noFill/>
                <a:ln w="38100">
                  <a:solidFill>
                    <a:schemeClr val="tx1"/>
                  </a:solidFill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375" name="Picture 2" descr="Clock Image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893465" y="1619368"/>
                  <a:ext cx="1014306" cy="1014306"/>
                </a:xfrm>
                <a:prstGeom prst="rect">
                  <a:avLst/>
                </a:prstGeom>
                <a:noFill/>
                <a:ln w="38100">
                  <a:solidFill>
                    <a:schemeClr val="tx1"/>
                  </a:solidFill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grpSp>
            <p:nvGrpSpPr>
              <p:cNvPr id="25" name="Skupina 24"/>
              <p:cNvGrpSpPr/>
              <p:nvPr/>
            </p:nvGrpSpPr>
            <p:grpSpPr>
              <a:xfrm>
                <a:off x="3314731" y="1237076"/>
                <a:ext cx="1014306" cy="3078542"/>
                <a:chOff x="3360503" y="1731949"/>
                <a:chExt cx="1014306" cy="3078542"/>
              </a:xfrm>
            </p:grpSpPr>
            <p:grpSp>
              <p:nvGrpSpPr>
                <p:cNvPr id="147" name="Skupina 146"/>
                <p:cNvGrpSpPr/>
                <p:nvPr/>
              </p:nvGrpSpPr>
              <p:grpSpPr>
                <a:xfrm>
                  <a:off x="3360503" y="2764067"/>
                  <a:ext cx="1014306" cy="1014306"/>
                  <a:chOff x="320431" y="1794033"/>
                  <a:chExt cx="1014306" cy="1014306"/>
                </a:xfrm>
              </p:grpSpPr>
              <p:pic>
                <p:nvPicPr>
                  <p:cNvPr id="148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431" y="1794033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49" name="Přímá spojnice 148"/>
                  <p:cNvCxnSpPr/>
                  <p:nvPr/>
                </p:nvCxnSpPr>
                <p:spPr>
                  <a:xfrm>
                    <a:off x="827752" y="2335517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50" name="Přímá spojnice 149"/>
                  <p:cNvCxnSpPr>
                    <a:stCxn id="148" idx="0"/>
                  </p:cNvCxnSpPr>
                  <p:nvPr/>
                </p:nvCxnSpPr>
                <p:spPr>
                  <a:xfrm>
                    <a:off x="827584" y="179403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4" name="Skupina 23"/>
                <p:cNvGrpSpPr/>
                <p:nvPr/>
              </p:nvGrpSpPr>
              <p:grpSpPr>
                <a:xfrm>
                  <a:off x="3360503" y="1731949"/>
                  <a:ext cx="1014306" cy="1014306"/>
                  <a:chOff x="438150" y="4571991"/>
                  <a:chExt cx="1014306" cy="1014306"/>
                </a:xfrm>
              </p:grpSpPr>
              <p:pic>
                <p:nvPicPr>
                  <p:cNvPr id="431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438150" y="4571991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32" name="Přímá spojnice 431"/>
                  <p:cNvCxnSpPr/>
                  <p:nvPr/>
                </p:nvCxnSpPr>
                <p:spPr>
                  <a:xfrm>
                    <a:off x="945303" y="5079144"/>
                    <a:ext cx="0" cy="476877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3" name="Skupina 22"/>
                <p:cNvGrpSpPr/>
                <p:nvPr/>
              </p:nvGrpSpPr>
              <p:grpSpPr>
                <a:xfrm>
                  <a:off x="3360503" y="3796185"/>
                  <a:ext cx="1014306" cy="1014306"/>
                  <a:chOff x="1770411" y="4634635"/>
                  <a:chExt cx="1014306" cy="1014306"/>
                </a:xfrm>
              </p:grpSpPr>
              <p:pic>
                <p:nvPicPr>
                  <p:cNvPr id="433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770411" y="4634635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34" name="Přímá spojnice 433"/>
                  <p:cNvCxnSpPr/>
                  <p:nvPr/>
                </p:nvCxnSpPr>
                <p:spPr>
                  <a:xfrm>
                    <a:off x="2277564" y="4665686"/>
                    <a:ext cx="0" cy="476877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</p:grpSp>
      <p:sp>
        <p:nvSpPr>
          <p:cNvPr id="105" name="TextovéPole 104"/>
          <p:cNvSpPr txBox="1"/>
          <p:nvPr/>
        </p:nvSpPr>
        <p:spPr>
          <a:xfrm>
            <a:off x="3016222" y="5877272"/>
            <a:ext cx="216024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PŮL </a:t>
            </a:r>
            <a:r>
              <a:rPr lang="cs-CZ" sz="2400" b="1" dirty="0" smtClean="0"/>
              <a:t>DRUHÉ</a:t>
            </a:r>
            <a:endParaRPr lang="cs-CZ" sz="2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560681" y="5877272"/>
            <a:ext cx="216024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SEDM HODIN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1678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10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51882" y="1304708"/>
            <a:ext cx="1003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208124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smtClean="0"/>
              <a:t>KOLIK JE HODIN?</a:t>
            </a:r>
            <a:endParaRPr lang="cs-CZ" sz="2000" b="1" dirty="0"/>
          </a:p>
        </p:txBody>
      </p:sp>
      <p:sp>
        <p:nvSpPr>
          <p:cNvPr id="27" name="AutoShape 4" descr="data:image/jpeg;base64,/9j/4AAQSkZJRgABAQAAAQABAAD/2wCEAAkGBhQSERUUExQUFBUVFxwXFxcXFxgdHBgdGBcXHBcaHBccHCYeGBwkHBgaHy8gIycpLCwtFx4xNTAqNSYrLCkBCQoKDgwOGA8PGiwcHBwpKSksKSwsLCwpLCksLCwpLCwsLCwpLCksKSkpLCksLCwpLCksLCksLCksKSwsKSwpKf/AABEIAK4BIgMBIgACEQEDEQH/xAAcAAAABwEBAAAAAAAAAAAAAAAAAQIDBQYHBAj/xABTEAABAwIEAwUEBQcGCgkFAAABAgMRAAQFEiExBgdBExQiUWEycYGRFSRCc6EjM1Kxs8HRJWJydLLwCBY0NVNjo8LD8RdDVJO00tPh5ERVZJKi/8QAGAEBAQEBAQAAAAAAAAAAAAAAAAECAwT/xAAmEQEBAAICAgEDBAMAAAAAAAAAAQIRITFBUYESQtEiMmHBA3Gh/9oADAMBAAIRAxEAPwDYQqhNIFGDXJsqgKKaOgOjohRigMUKFHFFERRijFCiCoxQoVFGKUlVJoUDtA01RzRDk0CaRNCgMmiohRiihR0VHNAKMUVHRAoUKOgKio4oUAoUKFAKFChVB0YpM0dAdFQoUBUdFR1BwTQTSZowa0Fg0c0gUJqBYNKBpuaUFUCiqlTSJoZqByaE0jNQzUC5ogaTmoE0C5oZqbmjmgXNHNN5qGagcBo5pvNRzQLmjpGagFUUuaGakZqPPQLmjmm81HmoFzRzSAqjzVEKJoqKaGaqDoUmaOaKOhNFNCaA5pVNzSxUQdChRTVAo6KaFBVuL8TXb2Nw80QFttlSZEiQRuOtR6rHEQjMq/aAidLJJJ9wDhJPoBTvMH/Nd59wr91TNjnJCvCUGRrIKQARp0OY69IHn07YSac72r7uH4mMv15kZlBOtq3urbZRG/r1pxOG4hmyqv0pJH/Y2iPdmzQD5AwT0q1toSgBIAAGgFB5uUqygEkdQYPvjXatcehmfE2NYjaXLFv3tC+3KBn7s0CjM+22fDqFaK61ZHsIvkpBViSyT0TaW5J1A2y6ASJJ0HWKqnMMkYhYhZkpLYJiJ+uWxB69D67HfetKt51K8mRaZObRQBjKjyiJ+J95OrJrpNq6vBb8KQk4iqVzH5C2+yJ/0JG1LawO7Kik4lcJI/1FpB3kBXYwSI1G/wAjFpavGyQhK0ExokKTMD0BmKO7typOVJCZOpiY9R/OBgg+YrPwql4LiFy3iLtq7cKuEJS2oFaGknxtuKP5tCeqRSMDtbq5Q66rEH2gH30BKUW8JDb7iEiVNEnRI3Nc9u4fpt2d+zaB94buEn9U/GpPgptamnshAKLu6IChKSo3T0Zo10AkR1PuhqbBjhy7UFFOI3acs6KRbZtJ+wGJExp1jp0ok8O3QShSsRvVZ4gJFuFa/wA0sawNTrMA6HarktaEBS1FKBEqUYAgdST5etcP+M1p/wBptv8Avm//ADU+BUeIcPuLZgPoxG7chxlOVfYZVBb7aFA5WQdlHrTibJ+6vr5Pfbm3bYU0lCGi0EgKt21qJzNqPtEnel8dOA2SlpcS6hx5kgpKSmU3bUZSnc5ZB13ROmsuYQM1/iKc2UFxhZOmybZrQz0JifSYgwQAb4WfUrKMSvxpmBUtkZhO6UhmYnqY3FNt8KXGQqViOIGFEZc7aCfFCcstmSZA1gEncVJ23H+HgDPf2algQVBxAn3CdB6VN4VjTFykrYdbeSDlJbUFAEQYMbHUfOgqGJ8NuIt3nE4jiIW22teVTqNClClCQG9RI6Gp7h26U5aMLWcylNIUonckpEmk8WskW9wvPI7FxOWABCm433JCtfLxERsa5+FXPqNt9w3/AGRWc+lnabzVn/HmOPoukMtvONIUWEnsyAR2jqUKIVEzB61eS5WZcxHQL1s9Aq2PyuE1P8c5Muluu+E1IGmIYkSIJ+sIASCfaUS3AA3PWAYBolcGP5kD6Rv4UCZCwQIgiVZdBv8AhVosbZQ1UoKSsSpJAnMSNM36IHhAIpOK8R21rlFw+0zm9kLUATG8DcitbRW2OFXCSlWIYinXKFdq2UqI3g9lO8jUDUHfrU0Xt0nFV2PfbpTfatpCypGcBVupw+LJG/p/Grnf8wMOWMovm0idSmSdjscpAIJBnXb1rOrfF0u492zZC0qdZUCJgxZLGkiQJB3FdMZ7jNaPc4CtJgX16TME9o0EpnYqUW/hAk6j3hJ4YuM+Xv137OYeJMbwRm7P3dPOup3iW0tVlq5vLdJgKyuKQlUkkknXWdI93Xeu/DeLLO4XkYumHVwTlQ4lRgb6AzWN1rhE2uAuK/8Arr5JO0qZIUB1Sey1HXofSqy9jlyhpxHeHCU367cOEIK8gct0jXLGziunWtGv7cqAIVly6gQNVSCnU7DQggbhW4isnvnhldO04qs/N2yNWci73eAPIH+X3hPkOw0ExJJagAbk+hgHamlcNXWZAGI3ULB1AaIEAEeLsgIImrHZMKnMVApWJUkgSCY0n9EDSCJ/cd9jVuwUpdebaKh4QpSUyB5A9Kzv0K+xgT+YpVf3g1gGGClR6gHshqPUfvqth26OLmx79cBsIK8wDWaciFR+bIjU9KuV9xPaLTlF2ykHcpUknY7bgGYMwdqz1nGkHH1PdogI7D85MJEobQVSek610xnfCWrm7gTwUEjELwyYk93CQeiSexmT5AfLSUJ4eusygcQufCATo0BqCdyzGkf8qkbXiO1SnKq6YWAfDBTMADUxoVTJkAb1JWGOMPkpacQsgSQDrG0x5VnmeP8Ahwg7XA31j/OF2k/oqQxMTofzeoPn+o6U7wNiDj1mFurLi+0dTmIAkIdWkaAAbJqYvmTIWFQEa5YGu+YTvBHl1SD6VXeXJ+oJ+9f/APEO1nLnHf8AP5ana0TQpE0K4Nqfx6Zw28+4c/sk1K4MtCAEZjnUDoVKVoknXUnLIUPKdvs6Q3HB/k68/q7v7M1KWd8gNpWlbWYoEgrSAqBpJ6HpOumh6Ed8Oq51n3+ECkluzEkAurB8tUogx1I1+Z86ZVyKyJKu+qAGpPY/wXVh43we3xBphDl0Gyy4FEgoMyIUdNNKsyMebKvC+yEkDUuIBSQfsgmTIPWAMo3kx1lsnDPDIMX4b7jc2jfa9sFLSoL2mLqzBgZjp6z0qXs+Q1utWU3jpUB4gG0+EzBBMkTtp5EHY0Oat613qyLa2ylI1KVpIH1m2Mkg6dTJ9a0p7HmACUXNtJ3BfbA8swObRUfOOm9LaRktvwgjDOILBltalpWAvMoAGT2ySPCBp4R8zW5XbiQg5/ZPhO+mbQyR7I/nbDzFUHGrWyexG1vTeISq3GXL2jJCgnOpJKs3Uqg/uqwp4ntlFWa7tggkEAvtZtoKdFwE6T5nMrYby8qqC1hGNLiYU02oSSdCLqNTrEQfjU1wI6hCXlrkqN3c5IkknvLyVAJG+ipOm2vTSrY3iza8azMuIcSWmhLakqEjvGkpJE6irHwDjVui3dDtw00sXdwoZnEJUJfc6KOxB+NT8CY5nLjDLj3I/at1SOE+UFje2jVw92/aOAlWRwAaKKRAynokVN8dcQMvWbzSbi2WtZRlCbhqIStB2UsFJgEkfCTuT4S4ot2bK3aNzbocbHiCn2gN1SD4pOipEdQK19nyz9xnibAre0wzsLfNDC2z45zAG8RvoNCorIMahOkiuzBktqv74uAFOZhOo1lTKCmPXMgAepFMcfcTWi8PeS3dW7jii2QlLzZUoh5owEhROgG3pXNw1xHbM3l+Ll9lrP2BAccSjMA0QYkiY0220rDTrc5N4X2WcMOpJRmALroI0mCM2hHlXB/g+pi0uD1L4n/ukfxNWG545s/F9etVjIUph9sHXcqTnyk6ASNtfPSm8r8aYs7V5p66tm1rczJIuWSBCEAEkL807dR5TWp+2p5aJxipC2HkFPjS05lKkmICAtRSdj7KRPQ1E8LXH1C2+5R/ZFHjHG1iq2f+u2qnFsrSAl5HVCoSkTO/xJ+AETwu+e4233KP7Nc8umotCris15gLzXjYPU24+dwKuirjSs642vQLxoqUAEqYKiTsA+CSfIRrTDsybnhDqIKEIy5QMxCYTm1SoA9SCnXykVFcUcvbW/Wlx8LzoGUFCynSSYPQ6k/OuS746w8hWS/tQVCFDthqNiQQZSrLoFe6QYFEvmlYBafrTOXKrNC2zr4cuuf+l0Pw63mcwcD3KTDWgFLQ8U9T2jhAABJKo2Gm/mR51QWMJQzjot0JAT2jQCDJAzWizBzSSJVH94rSmuYeHknPf2+TNmCc8nzgnaAdQB6DprmV1xJbq4j7yHkG3DjZLoPh0tik6x+lpW8bbvbNkadd8vcOv3C87bLzaJCs7iAoDXwpSoDQkgmNTJ13qm4XgLNnxKyxbpKG0tlUFSlaqYckyok1cbrmBh26b1iCoKUklUGDOhA8JkAncHXTWapH+M1t9P8AfjcMdgGsoPaCc3Z5fZiYknWKY75/0XTX8UfSEwtBUDtpIzApyg+UqIjSNDO1Y5iUJK0eWKKT/tbQbfCrxbcxMOAGe+aVlJyjx6TMSSmVEbTp7qzLFcXbUtTqVgtHElOBWsFHbWpKvOIE1MZpbW64Q4kAoQjLlAzEJhJUPCoA9SMo+Ee4ZjzMaDmN4eyqcjoQlYBiQXVzr0+FWa75j4cQrJetAqEKEOQobHUJlKo0ChtpoYiofFeJsHfvGLpx9JcYBykLVEhQUjqAYJVuNZpjLLsvKee5dWDScxbcI6kLcMAAkkgHbT8RVDY4faONuW+UhsW+fLmMgQyuMx1n9/pV1a5kYcSrPes5SrME+M9Niop2nWAPmKpVrxraJ4jcuS+jsCxlDkKIKsjQjRM7g9Olaly52l0vtjy/tVpzAPgTpmURI6KA3APrr6VM4NwoxbKK2wrMREqUTp5Cdth8qryuZeGhSSm8aygk5CHBBjSFZdBqfCRGoiIgrb5qWBK5umoJGWVRAyidQCd56Vm/XV4WbFihUNqSSVaIJBKcygpO+0gSdar/AC2H8no+8f8A/Eu0i15h4cAkrv2FKAgeIgD56kkbk/hrS+WTgOGsqGylOqHqDcOkVjOaw1/P5WdrNFClZqFcHRn3MQn6NuoJH5I7f0kz8xI+NRZ5OYcEyGXFKiQntVCfjMD3+tSnH+uHXf3Kvwg1P4T4gFhfTxJkHSCEf0didNzNejDpzvbNsd4Awe0Nv2ucd4XlRlLqgYgHXNpBUnX36eU2nk3hwUQphRAiVh1wanoU5p2I12198RfPJULw4+T6/wBbP8K1Z1OYESRJ3Hvkj3EafGteEeeuYPC1vY3oat0ZUKYSsgkq1LjgOqif0R8quXB3LTD37C2dcYzuOtgnxuCT1OioAqu82FD6QbCVZgm3SkGZkdo4U69dCNav/LFSXMPtfHC0NgQlWuVKpUCPIlSenl5mdfaiA4i4Jwiyt0vXDJQC4luEF1UK1KhJJJEJV4oHu6VNt8p8O0ItgtBSFTncBE7QM0K0knYjTedI/n6r+Tm/6wn9k9Wh2Cc1u2JIltOo3EpGoPnU3wrz3zh4dYsrllNqjs0LZzGFKMnOoTqT0irhyy5fWF1hrb9wx2jilLBOZcmHFBIgKA2H4TVd58KT3phKCCEtK2MxKySCTruTvV55M5V4a0guZFBTmSFQqVLckgdfCk9PM7gRPNDuIctcKYZdefYS0hkSqFOqgH2dZMkyJgaH8Twflthb9u08zbodS4ARmU4AQCQozIIIhUSNTA6yJrmwqMHu/u0j/at1WOX/ADNw+1w22ZefyuIQQpIbdMErUYkII6+dJujn5h8A2NtYKeYt0tuIcaEyqRLqARqojY0OC+FLS8cuVXTKXS2GACoq0BZE7HzFNce8b2V1ZuotnVrWS2pWZDg0TcNkQVADTMRA6e6pDlq6jtLhK1AA93OpiSG4TEa+0QfhV0ibPLDDpOazbQkJzCM5VAmZ1yp2Ggk69I1iOFOE8Iv2FvW1slYQ6puHEqEnQpnYgQsaiYAnXatEu05LdwFSlZW16qMk+FW5rOv8Hf8Aze9/WT+yZrO60l8U5a4cm3ePc2krS0tQjN0QYUkztPy+RMdgrn1O3+4a/ZIq4cVhCWHVE+NTawJPQoCFADbqk++qPgrn1O3+4a/ZpqXoSSl6VkXMY/XHPu0/2K1VTulZNzDV9bX92n+ya1h2lbThfLuwVaskWbCnFMoWSpJiSgGVRrqeg138q7DytsCGyLRvVUqlKUwII9mPcY9B61I8GBC7ZhaVHMGkFYSTBlsJTmGyoCY9IocWcwbTDi2LlSwXASkJQVaJiSY21IrPKuD/AKObBBVNlbqbEaltOYaanaCnYdCIMyNaz9/hq2HEiLcMNBhSEkt5RkJ7u8qcu24B+FXJrnDhlypLWZ0lagAC0oAkmBPprrVLxjE0s8Qdr4srTJOgMwi2uRpMdBof+dam0rSHuBrIxks2MswSGwVHQ+yNhrGpnrUC1hmGnFF2AtAFpbCs+VvLISF6D3LA2+zUdZ8/cPbnKxdpBjww1lSAIASntYSPdUbwXxW1fcRl9pLiUuNKCQoCRlZQDOUkD2D18vOtSXnZWiscE2aQO0tLfxbENjTyCh0MdRpOnqca4tYSh19tCQlCbx1CUjYJm30A8tTXoTE2EFOZY2EDQmCopggDqFJSQdxE1554sdzPvH9K8cPlubephbStouOCbI5g3Z2sjcllBA/mgRqT+HrtVexzDMOt7q0YVYoJuSNcjYy5iEgFIgaFU6eXWrzhbSFflAFBWuYkKTJWEqJggZtMonpEdKzDnNjItcQw95QUUtnOcoEnI62ogSQJietMbu6L0u44Is0FRVZ2xbG35FvMPNUgeIekSIO+1UJPDtr/AIzFnsWewNrn7PInJOX2ssR6zUgvn/hrgAcZuo8i22R8QHdR6VVv8dGPpnvgDimDaAAZQFlJcCIIJjbSZ/GrjvkumqK4IslFMWVuEExIZQVHyOohKdD0nUbdR/0dWQKz3RiNCiENknw6iCmBqPx3HSBtecNogEIYfgmYlEDQCAM+g02GlWXhHjprEC4ltC0FsAnNGoUSBqD/ADTWbM5ybjmHAliBlcsrXPEylpMGN4kSI8qb5ZiMKsx/qp+alH99T2MhCRnI8cCCATEGDtMSFkH0Ou1QPLzTC7P7hNYzu8VnazZqFN5qFcXRRuOdcPu/uHPwSam8CehCEhH2Aoq0GhEp/palQ02j1qF40E2F19w7+zVULh/NnDksNJU+pC0tpTIacMEJAP2YUJG3WB6Gu+HVc64+eW9gfJ5X/DrVe0ITIBVtoCB19dNN/hWHcecWWV8i3S3cpR2C83iae1BCegRodJ+NW9rm3hsyq4IBABSGnSDExJKPUiBv18q34RT+bgHf2VAZQu3BAiNA6sDTppHzq/crXyMNtQE5swVrIAADqgrXqYggddazHmZxdbXt2y5brK0paKFEpUnXOSNFAToasHBHM6ytLFq2uC6HGyvNlbmD2iyIM7wf1itb4RLc/wAzYM/1gfsna0XCnPqzZAk9kkgTEnKIEnadprF+PuNrHELVLKLhSSl3tcymV6+FYMhOk+Pf0qzYfzaw5KGwp9YyNhBytOeIADcxpqJ011OtZ8KqXPvW4t1AEAtrAEAaJXE6eZk/KrpyWuCjDEFKSslxxIEgDMCSJUdpBP8Ac1nfN/i62v3LdVssqDaFJVKFJiSkjQgeR2qwcr+YtnY2HYXSlpUXFKADaiCkkQQR6pO2xFZndG04lhrVw0tl1IcbWIUk9R8NR5zUC1yxw1I0s2T7wT+JJmq81zpw5JUe2WvN1LKwoADQSEwY136k+4NjnRh6kICn1pUnKSrslqOYCD9kDXUTHU6DcPkM8yOHrZnD3yzbNsKQW5UlKRINw2E+IeYGYjpIocrHYculQTAt5AjYoWJ1PQgH3A+lRvH3M/D7rDnmGHVlxeQgKbWJIdQokqIjYH5R5VF8A8w7axU8t8O5Xg0EFKMwJbSsLHtfzh8613EbTizh7o7mgLLCyUgzB7M5oPUAnf3VQv8AB70w1w//AJC/2bVcmIc5cPW24lC3xnbU2ApqQnMDqCFyNSJ39kbRrXeXfMOzw+zXbOrcXncUvMhonRSUCNVDXwz8qmlbNxGtRZeRl07JZzSDoETBG4JVoNxoTOwrN8Hd+p2/3DX7NNdl5ztw9TLiE95UpaFJlTQlRKSASc3/ALCoPh++SuzZykHK2hCvRSEJCh76muBMrd0rLOP1/W1fdp/Ua0db2lZ5x1hqy4XgAUFITvqCAelax7K9GcIuqFvbt5RlSwg5id5Qgoyp6jUgnTYRM6Z3zgQleJ4VIStCnACDBCgXmZEbEEGuzD+cFim2abIu86GkozIZ1BCAkwSqNx1qp8Yca295c2jyU3SBaqCsvdh4gFoUAPyunsR8aYzkrZHOG7Rodo1a22dBB0bQkiIPhITIXqI9SKza5YKuKGknQqaBPoTbvn8D+qpBHOe3zFXdL9SjGgaSEiBAIHaHWNMx6AbVSrrmCgY43fG3uAgJCQ2pIDij2TjegmDqvzqSUb5aW6FJKnGmkyoACASJyiFGIzZidtII3ruZsm0GUoQk+YSB+oVmjvNwKIUMNxMKBmQ1odCBmGyhr1/WBCBzeXnJ+j7+SkCOwM+EqkwVx9ry6VPptXbSLy5VA7PKoLBA11kxBHQgDMT7hXnbi/S7fA6Xzg+S2BWkW3M4pBy4ViZJnUtTuZgeQnWBp+FZFxJi5U+64ppxtRunHS24MqkhSmlgEHYxWsZpK9NWbq0qUlWUIQDG+Yj7KvKIke9Pwrqct0OAZkpUNxIB399Zmvmm66kfyRiBBEhSQdjB0UE7EfA0h7mlc50n6LvZSTGZMHUajYA6a7Vn6abXy+wljKSlm3UpJghSBqYnLIGhMjod9qzixw4J4mcQlCRksgoJAATMtqiIgCTHuqRY5jXWYr+hr5RV1J0000HZwPU7n4CqWvj11jHVXTli+HHWEtItyfyhkogjw6zkOgHWtSXkbpZpTlTnDeZSiAEp23ITtuEjU6THSYqhcs7pPfcTJgBC9T5Q6/8AuFcy+aNyVZxg1+lUESAqI0mQWoOw1303rjZ5vO53EDDborUcykDLm9lKdR2ZMQB060mN1YVp2KuKIUnwlGXMreUxJ16GdPLY79IHgEfyZZ/1dv8AFAquK5i3ZaU2nBb5MpKQSVHcRJJbk/EzU7y9uwvDbQpnwspbMiDma/JrEf0kGuec1is7WWKFIzUK4uincXJmyuh5sO/s1UfDmD267ZgdkxmLLaiS2gkSkQYI1JIMe40riITbXA82XB/s1U9wOEuWduSgylptQURpIQkCDO8V3w6vx/bne0Bx89bYdbsuqsmXVLdCCCEDYKVOiSIOXb161ahwvbjxJYYCcs5VNoIJPqR4YHwM67VTufVstVmxlSpUPycoJiW1gTG2tcI52OFOUYa6oRBlatdI/wBFWpzEQHOezZRcWxZQhCVNrnIlIkhcGY6jb4Ve+WNo0qwTmbbUtTz4GZKZMOqJMkSQBWXcxuJF3qmHVsKtzDgyKJPVGuqU/qqZ4Z5j9zZUwqzcuE9o4cyVQNXFEj2T6da14RonG5YsLJx9y2beIUEAQlEhwkAiAYy/MxvUvhmDMvMsuoYZR2jaXFAoSoeJAOWI01VuP0fURkXH3NYYhZqthautErSrMpQI8JJiMorbOE0kWVsCCCGGgQdCCG0yI86zvhWZ88bFlNg2ptttChcJSrIlIIlpwxIGo2PqCDUdyQQ2XHS4ElKbZJJUAQAH3pOu1THPsJTZNpSkpAfQPZMeFtcQdjouPhUFyQeh9XhKvyA0SJJyvOqAgx1AqwbJ9DIUoEtIykGUhKRl8iVDUk7QNPxJCeHWhnPZt6mUwI6CAZ03Hu+dSbDCUCEjKCSY9TvWY4tzkfafdaRhr6uzWUSSoTlMTAaMA77neszd6F3fw9pKShaGiopMEISM0J18PQ6Ex5T5GMP5RtJVeWiVJChD+hAI9hJ6+6re3zMvXlpBwtxAUpAU4Q6cqc2pktgQASazvgfFu7OtO5FOdml/wJ3VKACBW9aR6JGGNrCVIQ3kn7KU+NJB8WboNiI1I9+lbwjHmXcYuLDuyU9i3PaZvaylB9mBH53z6D4VxrneUlRRhdwCognxHWBA/wCr8q5eWt87d8QP3ard1lLrKpCgqE/mUiVFIBkon/lWFayGEtAdpkhR65QUkkAD+cJITO8kecVktyYuL4Dbvjv9lutqvEDLJSVGMugBMKIB36dT7qwu5fm4vCdCblZM+qGquPJTy3tKr3FS5YV/foalS9pUDxG5LR/v0NbiPRiFBctpXlUBBIjNJEjKDI0Gswf11mXPN5bKLHIpTSlOqzZFqE6J3Vud+vnWo4QMyElTZSUyQpWUnxe0RBMeVZtz+w15xFmpppx0IdUVZEqVEhMTlBImDrWMb+pfDSl23ZysKyjQBP2DJG4jQkmARtppvOOc2ngvGMLUnZRaOog/5T1G4NSzHOS+WUp+hn4JAn8qY13/ADHSoLm04r6Zw85cpCmyBIOpeSTqPUmpPI2dTgezJSqCnZOoKspEk9SgnTTfWuk4anMlUAQCIAEGY9PQfKsjRzBx3TJhIgCAS29t01zCp3hLi7Gn7ptF1h6GWDOdyFpKRlMEZlmdYER16VKq6PMpY8WpzKPhAJEfzR9mAJPQ6nSZrzlzWgYjdx/pP+AxXp94mPDBOm+24n8JryvzMUe/XE75+h/1DHWtYVK9F4M8lVuw0SUyw2NJBUS0CQlQ2gakgzqNtJlkWAyomAUmfAAATBG3lqa4OE83dWswSAG0wQST1mZAjp8zXJx3iGIMspOHMIfcK4WFn2UwdQnMmdYG+nkemPOlSt0wG8zgmSQMoBg+QyjqST4onbcCKxvi1QVxTYnYZWTr0guEz7qlTxVxL/8Ab2fl/wDIql97u3ces1XbSWnzEoGgCczvqrSJ863JqVG/NEPazBQQcigoAAz7SdMxI1EyBoegNZjw02DxZeiB+ZV09LfpUxxVd8Qi5WLNlgsQnKqWtTlGb21hXtT0/jXFy34MxFvFHr6/S2kuNKScqkHMpSm4hKJAASj9VOpRophopQJIO+hITJPin7InTLsJEREVUeWxjDWPUun53Dpq6YuVBpWXLtrM+RiI6zFUnlz/AJstfVCj83XD++sZft+Vna05qFc5UfKhXJvSAxdMsujzbWP/AODR8DFXcrOCAgsNE6SSeyAy+k6GfMR1Equ21KQoJA1BGum4ioTAX8RtrZpjuts4G0BEm4IkARqOyNdcbNVlobawZ95Gumxg/jRPLEEBQSrKSCRIHTMdpAPSaoxxHEcmQWluEiIHeZAykERmYPUCnfpnESQpVnbqUnUE3R09w7ECnHsUnnrblTlopUBSg957DssszsY1joSas3KZKhZOZVAfWXEqUROUeBQVHXUkGToFT0qJ40wG/wATWwXGmLcM55IeKyc+TpkH6H41IcIWl/YNuNoatnUrdU4CX1pIkJER2R/R8+tb+qaZ1y04BJJEbR0PXbXrTmcAgfpaD1gE/qB+VUUYpiACgi1tkhUyBdGDIg6FjT4UScUxDKlK7NhYTEAXcDw7bMfht6RpWePbSH54pUvDQpWU5X2wkpmFeFyTB2103O0zrpXuSDCg+vLBV3cqSDtKbjQE9Adp9asPHNvf4jai37q0z+USrP3kKAyz9kNg9a4OEeFb7DngtpNu9+SLZC3Fo9pwLJ8KFeX41qWI2C1d8KcysyiSNExHtHKRrEJEa7x6084QASdgCT6ACT+FUdWK4iVBXdbMKAjMLlwGDEjVggjQb+Q8hRN4riQKj3e28Ssxi5I+ylO/d52SNd6xx7Va71KlKygpKSAVCDKYJO+xzeERpEE67VgPKizm+tTMSu4R6ghhRn+/lWqt41foTlTZWoA6C6X+9iqJwxwZf2TzLyUsO9mtxZQXCnVxso9vIdgZ2rcs9stts7hUEuETmAypB8M5UgTuoFUnNA0V0iu0VRHMaxBZBNlahSTKVd7VI0I6MeRIg+dEMTxPOV9haAlIT/lCpgEkai2n7RrHHtpb7p9SgnslDxSIIO0gFU7py69NyBWQvYEXLq+yqAAu1pAIP+ja/jVzZxPEUzltrBOYyT3h8knzJ7DWo7C8EuEqfceLIU88p0hsqUBmQ2mJUkH7H41d66qaVpXCiwPzif8A9T/Gq7xfgBaYUorB9wI+yf4VrH0er+4qG4n4Pcu2FNpUlCj7JIMTBGsSYg0mfJ9LQbUKQsZlw3ByiNDmgmVHqCDAEaK69O5NwCEk+HNsDoZImI84B09DVIN1iqk5VJwwpIghQuSCPUdaQoYqSn8pYJymR4blXQjqv1NTj2q6XNyPEkKKVDLERJkyAJmZgg/HbesX5qtEY1hYUQVS0VECBJutYEmB8TtV5b+kwZDmH5ojMWbhRjykvTHpVb4h4Eu726ZunrphLjGXs+yYXllC84zBTpnX1qyyeUaWk9iVFSlGYS2CQE7nIgdAqVZZO+nlA7y6MwT1IJ2OwIB126iqMq0xJQg4g2B6WTf+84aa+gb2ZOImQCBFowNDE6SRGg+VTj2vK4ur7aUpK0lKiFEHb39FEpIIHTNOhArzdzStJxC8UDoHVCPcyx/f4Vsn0NfRH0m8B5Jt7Yf7lV7EeU6H+0Lty+txxRWXCEAyUpB8KUhMQkaVqZYxLK0PC2w0004oqyBlPnlT4E5iUjeYBnWDO0mpZFzoiRBXpA1AOUqPiAiNDr/GqQxgt6lISMTeASABFvbbDQfYpC+F7hRk4g+SDOjFqNYIn8zvBPzrPHteVwuXe0KmxIUkghQJ0kSFEjqDPh6wJ0M1kWO24PFlojcBtI16/knpn1q4jh65AgYleAeibYfgGah18t1G7Red9ue8IEJcUGVQMpTGXswnZR6dass0mq0O3X2RCCVKWtW6j7UAAqGkDRI8IA199dZuB4vNO8yBqJGp0qnKwW7UIViVwR5dhaf+iaaRws8DP0hdfBFqNtv+oqfp9rqrO6Q6ntBmCQiTqYMAkDKfImSREkAagRVS5fCMMtPuR+JJ/fXW5w48pJCsRviCIIm3Gh32YrtwjBk2zDbKCoobSEpzEEwPMgCpllNahJdn8nqaKnMhoVyaRgSff8qeQ2OtIRTqaqj7IUvsRRA0sVEGGBRi3T60oUqaKQGB60O7ilzQBoCFsn1o+7JpYNGaBoWwo+7inKAoG+7CjFoKdFKBoGxbCld2FOzRg0Dfdh60XdRTs0pNAz3RPlR90Hr8zT4NHNA13ceX40RZHl+NOmgRQc/YiiUwKfKaLJQIbYFL7sKcCaVQNd3FKFuPKnKFAjsB5UfYDypdCoEdgPKi7AeVOTQJoGywPKklr0p6iNAyGR5URZHlTqjSCaoa7sny/E0Kdze+hRFdQacBrnbNPA1Q6lVOA0yDTiTUU6k0qabBpQNAuaE0maANA4DS5poGlA0DgNEaKaLNQLTSqQKUKBSRTgpulCgM0oGk0dA5NCaRNCaBdCkzQmgVQmimhQKCqUDSIoxQLoUmaOaBVCimhQHQoqOgOKKhNEKgI0kilxSVVQiaFHQoKug08k1ztU8k1UOg0tJpoGlg0DwVSppsUoGoFTRg0maE0U4DSwaaBpQNAuaApNGDVDgNKBpsUsGohc0sUgUoUUoUc0maANAqaI0U0SjQKmgKSKVFAtNHNISaVQKmjoqFAdHNJmjmgVQogaOaATQoqOgE0KFCgE0ShQmhNEICKFHR0V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6" descr="data:image/jpeg;base64,/9j/4AAQSkZJRgABAQAAAQABAAD/2wCEAAkGBhQSERUUExQUFBUVFxwXFxcXFxgdHBgdGBcXHBcaHBccHCYeGBwkHBgaHy8gIycpLCwtFx4xNTAqNSYrLCkBCQoKDgwOGA8PGiwcHBwpKSksKSwsLCwpLCksLCwpLCwsLCwpLCksKSkpLCksLCwpLCksLCksLCksKSwsKSwpKf/AABEIAK4BIgMBIgACEQEDEQH/xAAcAAAABwEBAAAAAAAAAAAAAAAAAQIDBQYHBAj/xABTEAABAwIEAwUEBQcGCgkFAAABAgMRAAQFEiExBgdBExQiUWEycYGRFSRCc6EjM1Kxs8HRJWJydLLwCBY0NVNjo8LD8RdDVJO00tPh5ERVZJKi/8QAGAEBAQEBAQAAAAAAAAAAAAAAAAECAwT/xAAmEQEBAAICAgEDBAMAAAAAAAAAAQIRITFBUYESQtEiMmHBA3Gh/9oADAMBAAIRAxEAPwDYQqhNIFGDXJsqgKKaOgOjohRigMUKFHFFERRijFCiCoxQoVFGKUlVJoUDtA01RzRDk0CaRNCgMmiohRiihR0VHNAKMUVHRAoUKOgKio4oUAoUKFAKFChVB0YpM0dAdFQoUBUdFR1BwTQTSZowa0Fg0c0gUJqBYNKBpuaUFUCiqlTSJoZqByaE0jNQzUC5ogaTmoE0C5oZqbmjmgXNHNN5qGagcBo5pvNRzQLmjpGagFUUuaGakZqPPQLmjmm81HmoFzRzSAqjzVEKJoqKaGaqDoUmaOaKOhNFNCaA5pVNzSxUQdChRTVAo6KaFBVuL8TXb2Nw80QFttlSZEiQRuOtR6rHEQjMq/aAidLJJJ9wDhJPoBTvMH/Nd59wr91TNjnJCvCUGRrIKQARp0OY69IHn07YSac72r7uH4mMv15kZlBOtq3urbZRG/r1pxOG4hmyqv0pJH/Y2iPdmzQD5AwT0q1toSgBIAAGgFB5uUqygEkdQYPvjXatcehmfE2NYjaXLFv3tC+3KBn7s0CjM+22fDqFaK61ZHsIvkpBViSyT0TaW5J1A2y6ASJJ0HWKqnMMkYhYhZkpLYJiJ+uWxB69D67HfetKt51K8mRaZObRQBjKjyiJ+J95OrJrpNq6vBb8KQk4iqVzH5C2+yJ/0JG1LawO7Kik4lcJI/1FpB3kBXYwSI1G/wAjFpavGyQhK0ExokKTMD0BmKO7typOVJCZOpiY9R/OBgg+YrPwql4LiFy3iLtq7cKuEJS2oFaGknxtuKP5tCeqRSMDtbq5Q66rEH2gH30BKUW8JDb7iEiVNEnRI3Nc9u4fpt2d+zaB94buEn9U/GpPgptamnshAKLu6IChKSo3T0Zo10AkR1PuhqbBjhy7UFFOI3acs6KRbZtJ+wGJExp1jp0ok8O3QShSsRvVZ4gJFuFa/wA0sawNTrMA6HarktaEBS1FKBEqUYAgdST5etcP+M1p/wBptv8Avm//ADU+BUeIcPuLZgPoxG7chxlOVfYZVBb7aFA5WQdlHrTibJ+6vr5Pfbm3bYU0lCGi0EgKt21qJzNqPtEnel8dOA2SlpcS6hx5kgpKSmU3bUZSnc5ZB13ROmsuYQM1/iKc2UFxhZOmybZrQz0JifSYgwQAb4WfUrKMSvxpmBUtkZhO6UhmYnqY3FNt8KXGQqViOIGFEZc7aCfFCcstmSZA1gEncVJ23H+HgDPf2algQVBxAn3CdB6VN4VjTFykrYdbeSDlJbUFAEQYMbHUfOgqGJ8NuIt3nE4jiIW22teVTqNClClCQG9RI6Gp7h26U5aMLWcylNIUonckpEmk8WskW9wvPI7FxOWABCm433JCtfLxERsa5+FXPqNt9w3/AGRWc+lnabzVn/HmOPoukMtvONIUWEnsyAR2jqUKIVEzB61eS5WZcxHQL1s9Aq2PyuE1P8c5Muluu+E1IGmIYkSIJ+sIASCfaUS3AA3PWAYBolcGP5kD6Rv4UCZCwQIgiVZdBv8AhVosbZQ1UoKSsSpJAnMSNM36IHhAIpOK8R21rlFw+0zm9kLUATG8DcitbRW2OFXCSlWIYinXKFdq2UqI3g9lO8jUDUHfrU0Xt0nFV2PfbpTfatpCypGcBVupw+LJG/p/Grnf8wMOWMovm0idSmSdjscpAIJBnXb1rOrfF0u492zZC0qdZUCJgxZLGkiQJB3FdMZ7jNaPc4CtJgX16TME9o0EpnYqUW/hAk6j3hJ4YuM+Xv137OYeJMbwRm7P3dPOup3iW0tVlq5vLdJgKyuKQlUkkknXWdI93Xeu/DeLLO4XkYumHVwTlQ4lRgb6AzWN1rhE2uAuK/8Arr5JO0qZIUB1Sey1HXofSqy9jlyhpxHeHCU367cOEIK8gct0jXLGziunWtGv7cqAIVly6gQNVSCnU7DQggbhW4isnvnhldO04qs/N2yNWci73eAPIH+X3hPkOw0ExJJagAbk+hgHamlcNXWZAGI3ULB1AaIEAEeLsgIImrHZMKnMVApWJUkgSCY0n9EDSCJ/cd9jVuwUpdebaKh4QpSUyB5A9Kzv0K+xgT+YpVf3g1gGGClR6gHshqPUfvqth26OLmx79cBsIK8wDWaciFR+bIjU9KuV9xPaLTlF2ykHcpUknY7bgGYMwdqz1nGkHH1PdogI7D85MJEobQVSek610xnfCWrm7gTwUEjELwyYk93CQeiSexmT5AfLSUJ4eusygcQufCATo0BqCdyzGkf8qkbXiO1SnKq6YWAfDBTMADUxoVTJkAb1JWGOMPkpacQsgSQDrG0x5VnmeP8Ahwg7XA31j/OF2k/oqQxMTofzeoPn+o6U7wNiDj1mFurLi+0dTmIAkIdWkaAAbJqYvmTIWFQEa5YGu+YTvBHl1SD6VXeXJ+oJ+9f/APEO1nLnHf8AP5ana0TQpE0K4Nqfx6Zw28+4c/sk1K4MtCAEZjnUDoVKVoknXUnLIUPKdvs6Q3HB/k68/q7v7M1KWd8gNpWlbWYoEgrSAqBpJ6HpOumh6Ed8Oq51n3+ECkluzEkAurB8tUogx1I1+Z86ZVyKyJKu+qAGpPY/wXVh43we3xBphDl0Gyy4FEgoMyIUdNNKsyMebKvC+yEkDUuIBSQfsgmTIPWAMo3kx1lsnDPDIMX4b7jc2jfa9sFLSoL2mLqzBgZjp6z0qXs+Q1utWU3jpUB4gG0+EzBBMkTtp5EHY0Oat613qyLa2ylI1KVpIH1m2Mkg6dTJ9a0p7HmACUXNtJ3BfbA8swObRUfOOm9LaRktvwgjDOILBltalpWAvMoAGT2ySPCBp4R8zW5XbiQg5/ZPhO+mbQyR7I/nbDzFUHGrWyexG1vTeISq3GXL2jJCgnOpJKs3Uqg/uqwp4ntlFWa7tggkEAvtZtoKdFwE6T5nMrYby8qqC1hGNLiYU02oSSdCLqNTrEQfjU1wI6hCXlrkqN3c5IkknvLyVAJG+ipOm2vTSrY3iza8azMuIcSWmhLakqEjvGkpJE6irHwDjVui3dDtw00sXdwoZnEJUJfc6KOxB+NT8CY5nLjDLj3I/at1SOE+UFje2jVw92/aOAlWRwAaKKRAynokVN8dcQMvWbzSbi2WtZRlCbhqIStB2UsFJgEkfCTuT4S4ot2bK3aNzbocbHiCn2gN1SD4pOipEdQK19nyz9xnibAre0wzsLfNDC2z45zAG8RvoNCorIMahOkiuzBktqv74uAFOZhOo1lTKCmPXMgAepFMcfcTWi8PeS3dW7jii2QlLzZUoh5owEhROgG3pXNw1xHbM3l+Ll9lrP2BAccSjMA0QYkiY0220rDTrc5N4X2WcMOpJRmALroI0mCM2hHlXB/g+pi0uD1L4n/ukfxNWG545s/F9etVjIUph9sHXcqTnyk6ASNtfPSm8r8aYs7V5p66tm1rczJIuWSBCEAEkL807dR5TWp+2p5aJxipC2HkFPjS05lKkmICAtRSdj7KRPQ1E8LXH1C2+5R/ZFHjHG1iq2f+u2qnFsrSAl5HVCoSkTO/xJ+AETwu+e4233KP7Nc8umotCris15gLzXjYPU24+dwKuirjSs642vQLxoqUAEqYKiTsA+CSfIRrTDsybnhDqIKEIy5QMxCYTm1SoA9SCnXykVFcUcvbW/Wlx8LzoGUFCynSSYPQ6k/OuS746w8hWS/tQVCFDthqNiQQZSrLoFe6QYFEvmlYBafrTOXKrNC2zr4cuuf+l0Pw63mcwcD3KTDWgFLQ8U9T2jhAABJKo2Gm/mR51QWMJQzjot0JAT2jQCDJAzWizBzSSJVH94rSmuYeHknPf2+TNmCc8nzgnaAdQB6DprmV1xJbq4j7yHkG3DjZLoPh0tik6x+lpW8bbvbNkadd8vcOv3C87bLzaJCs7iAoDXwpSoDQkgmNTJ13qm4XgLNnxKyxbpKG0tlUFSlaqYckyok1cbrmBh26b1iCoKUklUGDOhA8JkAncHXTWapH+M1t9P8AfjcMdgGsoPaCc3Z5fZiYknWKY75/0XTX8UfSEwtBUDtpIzApyg+UqIjSNDO1Y5iUJK0eWKKT/tbQbfCrxbcxMOAGe+aVlJyjx6TMSSmVEbTp7qzLFcXbUtTqVgtHElOBWsFHbWpKvOIE1MZpbW64Q4kAoQjLlAzEJhJUPCoA9SMo+Ee4ZjzMaDmN4eyqcjoQlYBiQXVzr0+FWa75j4cQrJetAqEKEOQobHUJlKo0ChtpoYiofFeJsHfvGLpx9JcYBykLVEhQUjqAYJVuNZpjLLsvKee5dWDScxbcI6kLcMAAkkgHbT8RVDY4faONuW+UhsW+fLmMgQyuMx1n9/pV1a5kYcSrPes5SrME+M9Niop2nWAPmKpVrxraJ4jcuS+jsCxlDkKIKsjQjRM7g9Olaly52l0vtjy/tVpzAPgTpmURI6KA3APrr6VM4NwoxbKK2wrMREqUTp5Cdth8qryuZeGhSSm8aygk5CHBBjSFZdBqfCRGoiIgrb5qWBK5umoJGWVRAyidQCd56Vm/XV4WbFihUNqSSVaIJBKcygpO+0gSdar/AC2H8no+8f8A/Eu0i15h4cAkrv2FKAgeIgD56kkbk/hrS+WTgOGsqGylOqHqDcOkVjOaw1/P5WdrNFClZqFcHRn3MQn6NuoJH5I7f0kz8xI+NRZ5OYcEyGXFKiQntVCfjMD3+tSnH+uHXf3Kvwg1P4T4gFhfTxJkHSCEf0didNzNejDpzvbNsd4Awe0Nv2ucd4XlRlLqgYgHXNpBUnX36eU2nk3hwUQphRAiVh1wanoU5p2I12198RfPJULw4+T6/wBbP8K1Z1OYESRJ3Hvkj3EafGteEeeuYPC1vY3oat0ZUKYSsgkq1LjgOqif0R8quXB3LTD37C2dcYzuOtgnxuCT1OioAqu82FD6QbCVZgm3SkGZkdo4U69dCNav/LFSXMPtfHC0NgQlWuVKpUCPIlSenl5mdfaiA4i4Jwiyt0vXDJQC4luEF1UK1KhJJJEJV4oHu6VNt8p8O0ItgtBSFTncBE7QM0K0knYjTedI/n6r+Tm/6wn9k9Wh2Cc1u2JIltOo3EpGoPnU3wrz3zh4dYsrllNqjs0LZzGFKMnOoTqT0irhyy5fWF1hrb9wx2jilLBOZcmHFBIgKA2H4TVd58KT3phKCCEtK2MxKySCTruTvV55M5V4a0guZFBTmSFQqVLckgdfCk9PM7gRPNDuIctcKYZdefYS0hkSqFOqgH2dZMkyJgaH8Twflthb9u08zbodS4ARmU4AQCQozIIIhUSNTA6yJrmwqMHu/u0j/at1WOX/ADNw+1w22ZefyuIQQpIbdMErUYkII6+dJujn5h8A2NtYKeYt0tuIcaEyqRLqARqojY0OC+FLS8cuVXTKXS2GACoq0BZE7HzFNce8b2V1ZuotnVrWS2pWZDg0TcNkQVADTMRA6e6pDlq6jtLhK1AA93OpiSG4TEa+0QfhV0ibPLDDpOazbQkJzCM5VAmZ1yp2Ggk69I1iOFOE8Iv2FvW1slYQ6puHEqEnQpnYgQsaiYAnXatEu05LdwFSlZW16qMk+FW5rOv8Hf8Aze9/WT+yZrO60l8U5a4cm3ePc2krS0tQjN0QYUkztPy+RMdgrn1O3+4a/ZIq4cVhCWHVE+NTawJPQoCFADbqk++qPgrn1O3+4a/ZpqXoSSl6VkXMY/XHPu0/2K1VTulZNzDV9bX92n+ya1h2lbThfLuwVaskWbCnFMoWSpJiSgGVRrqeg138q7DytsCGyLRvVUqlKUwII9mPcY9B61I8GBC7ZhaVHMGkFYSTBlsJTmGyoCY9IocWcwbTDi2LlSwXASkJQVaJiSY21IrPKuD/AKObBBVNlbqbEaltOYaanaCnYdCIMyNaz9/hq2HEiLcMNBhSEkt5RkJ7u8qcu24B+FXJrnDhlypLWZ0lagAC0oAkmBPprrVLxjE0s8Qdr4srTJOgMwi2uRpMdBof+dam0rSHuBrIxks2MswSGwVHQ+yNhrGpnrUC1hmGnFF2AtAFpbCs+VvLISF6D3LA2+zUdZ8/cPbnKxdpBjww1lSAIASntYSPdUbwXxW1fcRl9pLiUuNKCQoCRlZQDOUkD2D18vOtSXnZWiscE2aQO0tLfxbENjTyCh0MdRpOnqca4tYSh19tCQlCbx1CUjYJm30A8tTXoTE2EFOZY2EDQmCopggDqFJSQdxE1554sdzPvH9K8cPlubephbStouOCbI5g3Z2sjcllBA/mgRqT+HrtVexzDMOt7q0YVYoJuSNcjYy5iEgFIgaFU6eXWrzhbSFflAFBWuYkKTJWEqJggZtMonpEdKzDnNjItcQw95QUUtnOcoEnI62ogSQJietMbu6L0u44Is0FRVZ2xbG35FvMPNUgeIekSIO+1UJPDtr/AIzFnsWewNrn7PInJOX2ssR6zUgvn/hrgAcZuo8i22R8QHdR6VVv8dGPpnvgDimDaAAZQFlJcCIIJjbSZ/GrjvkumqK4IslFMWVuEExIZQVHyOohKdD0nUbdR/0dWQKz3RiNCiENknw6iCmBqPx3HSBtecNogEIYfgmYlEDQCAM+g02GlWXhHjprEC4ltC0FsAnNGoUSBqD/ADTWbM5ybjmHAliBlcsrXPEylpMGN4kSI8qb5ZiMKsx/qp+alH99T2MhCRnI8cCCATEGDtMSFkH0Ou1QPLzTC7P7hNYzu8VnazZqFN5qFcXRRuOdcPu/uHPwSam8CehCEhH2Aoq0GhEp/palQ02j1qF40E2F19w7+zVULh/NnDksNJU+pC0tpTIacMEJAP2YUJG3WB6Gu+HVc64+eW9gfJ5X/DrVe0ITIBVtoCB19dNN/hWHcecWWV8i3S3cpR2C83iae1BCegRodJ+NW9rm3hsyq4IBABSGnSDExJKPUiBv18q34RT+bgHf2VAZQu3BAiNA6sDTppHzq/crXyMNtQE5swVrIAADqgrXqYggddazHmZxdbXt2y5brK0paKFEpUnXOSNFAToasHBHM6ytLFq2uC6HGyvNlbmD2iyIM7wf1itb4RLc/wAzYM/1gfsna0XCnPqzZAk9kkgTEnKIEnadprF+PuNrHELVLKLhSSl3tcymV6+FYMhOk+Pf0qzYfzaw5KGwp9YyNhBytOeIADcxpqJ011OtZ8KqXPvW4t1AEAtrAEAaJXE6eZk/KrpyWuCjDEFKSslxxIEgDMCSJUdpBP8Ac1nfN/i62v3LdVssqDaFJVKFJiSkjQgeR2qwcr+YtnY2HYXSlpUXFKADaiCkkQQR6pO2xFZndG04lhrVw0tl1IcbWIUk9R8NR5zUC1yxw1I0s2T7wT+JJmq81zpw5JUe2WvN1LKwoADQSEwY136k+4NjnRh6kICn1pUnKSrslqOYCD9kDXUTHU6DcPkM8yOHrZnD3yzbNsKQW5UlKRINw2E+IeYGYjpIocrHYculQTAt5AjYoWJ1PQgH3A+lRvH3M/D7rDnmGHVlxeQgKbWJIdQokqIjYH5R5VF8A8w7axU8t8O5Xg0EFKMwJbSsLHtfzh8613EbTizh7o7mgLLCyUgzB7M5oPUAnf3VQv8AB70w1w//AJC/2bVcmIc5cPW24lC3xnbU2ApqQnMDqCFyNSJ39kbRrXeXfMOzw+zXbOrcXncUvMhonRSUCNVDXwz8qmlbNxGtRZeRl07JZzSDoETBG4JVoNxoTOwrN8Hd+p2/3DX7NNdl5ztw9TLiE95UpaFJlTQlRKSASc3/ALCoPh++SuzZykHK2hCvRSEJCh76muBMrd0rLOP1/W1fdp/Ua0db2lZ5x1hqy4XgAUFITvqCAelax7K9GcIuqFvbt5RlSwg5id5Qgoyp6jUgnTYRM6Z3zgQleJ4VIStCnACDBCgXmZEbEEGuzD+cFim2abIu86GkozIZ1BCAkwSqNx1qp8Yca295c2jyU3SBaqCsvdh4gFoUAPyunsR8aYzkrZHOG7Rodo1a22dBB0bQkiIPhITIXqI9SKza5YKuKGknQqaBPoTbvn8D+qpBHOe3zFXdL9SjGgaSEiBAIHaHWNMx6AbVSrrmCgY43fG3uAgJCQ2pIDij2TjegmDqvzqSUb5aW6FJKnGmkyoACASJyiFGIzZidtII3ruZsm0GUoQk+YSB+oVmjvNwKIUMNxMKBmQ1odCBmGyhr1/WBCBzeXnJ+j7+SkCOwM+EqkwVx9ry6VPptXbSLy5VA7PKoLBA11kxBHQgDMT7hXnbi/S7fA6Xzg+S2BWkW3M4pBy4ViZJnUtTuZgeQnWBp+FZFxJi5U+64ppxtRunHS24MqkhSmlgEHYxWsZpK9NWbq0qUlWUIQDG+Yj7KvKIke9Pwrqct0OAZkpUNxIB399Zmvmm66kfyRiBBEhSQdjB0UE7EfA0h7mlc50n6LvZSTGZMHUajYA6a7Vn6abXy+wljKSlm3UpJghSBqYnLIGhMjod9qzixw4J4mcQlCRksgoJAATMtqiIgCTHuqRY5jXWYr+hr5RV1J0000HZwPU7n4CqWvj11jHVXTli+HHWEtItyfyhkogjw6zkOgHWtSXkbpZpTlTnDeZSiAEp23ITtuEjU6THSYqhcs7pPfcTJgBC9T5Q6/8AuFcy+aNyVZxg1+lUESAqI0mQWoOw1303rjZ5vO53EDDborUcykDLm9lKdR2ZMQB060mN1YVp2KuKIUnwlGXMreUxJ16GdPLY79IHgEfyZZ/1dv8AFAquK5i3ZaU2nBb5MpKQSVHcRJJbk/EzU7y9uwvDbQpnwspbMiDma/JrEf0kGuec1is7WWKFIzUK4uincXJmyuh5sO/s1UfDmD267ZgdkxmLLaiS2gkSkQYI1JIMe40riITbXA82XB/s1U9wOEuWduSgylptQURpIQkCDO8V3w6vx/bne0Bx89bYdbsuqsmXVLdCCCEDYKVOiSIOXb161ahwvbjxJYYCcs5VNoIJPqR4YHwM67VTufVstVmxlSpUPycoJiW1gTG2tcI52OFOUYa6oRBlatdI/wBFWpzEQHOezZRcWxZQhCVNrnIlIkhcGY6jb4Ve+WNo0qwTmbbUtTz4GZKZMOqJMkSQBWXcxuJF3qmHVsKtzDgyKJPVGuqU/qqZ4Z5j9zZUwqzcuE9o4cyVQNXFEj2T6da14RonG5YsLJx9y2beIUEAQlEhwkAiAYy/MxvUvhmDMvMsuoYZR2jaXFAoSoeJAOWI01VuP0fURkXH3NYYhZqthautErSrMpQI8JJiMorbOE0kWVsCCCGGgQdCCG0yI86zvhWZ88bFlNg2ptttChcJSrIlIIlpwxIGo2PqCDUdyQQ2XHS4ElKbZJJUAQAH3pOu1THPsJTZNpSkpAfQPZMeFtcQdjouPhUFyQeh9XhKvyA0SJJyvOqAgx1AqwbJ9DIUoEtIykGUhKRl8iVDUk7QNPxJCeHWhnPZt6mUwI6CAZ03Hu+dSbDCUCEjKCSY9TvWY4tzkfafdaRhr6uzWUSSoTlMTAaMA77neszd6F3fw9pKShaGiopMEISM0J18PQ6Ex5T5GMP5RtJVeWiVJChD+hAI9hJ6+6re3zMvXlpBwtxAUpAU4Q6cqc2pktgQASazvgfFu7OtO5FOdml/wJ3VKACBW9aR6JGGNrCVIQ3kn7KU+NJB8WboNiI1I9+lbwjHmXcYuLDuyU9i3PaZvaylB9mBH53z6D4VxrneUlRRhdwCognxHWBA/wCr8q5eWt87d8QP3ard1lLrKpCgqE/mUiVFIBkon/lWFayGEtAdpkhR65QUkkAD+cJITO8kecVktyYuL4Dbvjv9lutqvEDLJSVGMugBMKIB36dT7qwu5fm4vCdCblZM+qGquPJTy3tKr3FS5YV/foalS9pUDxG5LR/v0NbiPRiFBctpXlUBBIjNJEjKDI0Gswf11mXPN5bKLHIpTSlOqzZFqE6J3Vud+vnWo4QMyElTZSUyQpWUnxe0RBMeVZtz+w15xFmpppx0IdUVZEqVEhMTlBImDrWMb+pfDSl23ZysKyjQBP2DJG4jQkmARtppvOOc2ngvGMLUnZRaOog/5T1G4NSzHOS+WUp+hn4JAn8qY13/ADHSoLm04r6Zw85cpCmyBIOpeSTqPUmpPI2dTgezJSqCnZOoKspEk9SgnTTfWuk4anMlUAQCIAEGY9PQfKsjRzBx3TJhIgCAS29t01zCp3hLi7Gn7ptF1h6GWDOdyFpKRlMEZlmdYER16VKq6PMpY8WpzKPhAJEfzR9mAJPQ6nSZrzlzWgYjdx/pP+AxXp94mPDBOm+24n8JryvzMUe/XE75+h/1DHWtYVK9F4M8lVuw0SUyw2NJBUS0CQlQ2gakgzqNtJlkWAyomAUmfAAATBG3lqa4OE83dWswSAG0wQST1mZAjp8zXJx3iGIMspOHMIfcK4WFn2UwdQnMmdYG+nkemPOlSt0wG8zgmSQMoBg+QyjqST4onbcCKxvi1QVxTYnYZWTr0guEz7qlTxVxL/8Ab2fl/wDIql97u3ces1XbSWnzEoGgCczvqrSJ863JqVG/NEPazBQQcigoAAz7SdMxI1EyBoegNZjw02DxZeiB+ZV09LfpUxxVd8Qi5WLNlgsQnKqWtTlGb21hXtT0/jXFy34MxFvFHr6/S2kuNKScqkHMpSm4hKJAASj9VOpRophopQJIO+hITJPin7InTLsJEREVUeWxjDWPUun53Dpq6YuVBpWXLtrM+RiI6zFUnlz/AJstfVCj83XD++sZft+Vna05qFc5UfKhXJvSAxdMsujzbWP/AODR8DFXcrOCAgsNE6SSeyAy+k6GfMR1Equ21KQoJA1BGum4ioTAX8RtrZpjuts4G0BEm4IkARqOyNdcbNVlobawZ95Gumxg/jRPLEEBQSrKSCRIHTMdpAPSaoxxHEcmQWluEiIHeZAykERmYPUCnfpnESQpVnbqUnUE3R09w7ECnHsUnnrblTlopUBSg957DssszsY1joSas3KZKhZOZVAfWXEqUROUeBQVHXUkGToFT0qJ40wG/wATWwXGmLcM55IeKyc+TpkH6H41IcIWl/YNuNoatnUrdU4CX1pIkJER2R/R8+tb+qaZ1y04BJJEbR0PXbXrTmcAgfpaD1gE/qB+VUUYpiACgi1tkhUyBdGDIg6FjT4UScUxDKlK7NhYTEAXcDw7bMfht6RpWePbSH54pUvDQpWU5X2wkpmFeFyTB2103O0zrpXuSDCg+vLBV3cqSDtKbjQE9Adp9asPHNvf4jai37q0z+USrP3kKAyz9kNg9a4OEeFb7DngtpNu9+SLZC3Fo9pwLJ8KFeX41qWI2C1d8KcysyiSNExHtHKRrEJEa7x6084QASdgCT6ACT+FUdWK4iVBXdbMKAjMLlwGDEjVggjQb+Q8hRN4riQKj3e28Ssxi5I+ylO/d52SNd6xx7Va71KlKygpKSAVCDKYJO+xzeERpEE67VgPKizm+tTMSu4R6ghhRn+/lWqt41foTlTZWoA6C6X+9iqJwxwZf2TzLyUsO9mtxZQXCnVxso9vIdgZ2rcs9stts7hUEuETmAypB8M5UgTuoFUnNA0V0iu0VRHMaxBZBNlahSTKVd7VI0I6MeRIg+dEMTxPOV9haAlIT/lCpgEkai2n7RrHHtpb7p9SgnslDxSIIO0gFU7py69NyBWQvYEXLq+yqAAu1pAIP+ja/jVzZxPEUzltrBOYyT3h8knzJ7DWo7C8EuEqfceLIU88p0hsqUBmQ2mJUkH7H41d66qaVpXCiwPzif8A9T/Gq7xfgBaYUorB9wI+yf4VrH0er+4qG4n4Pcu2FNpUlCj7JIMTBGsSYg0mfJ9LQbUKQsZlw3ByiNDmgmVHqCDAEaK69O5NwCEk+HNsDoZImI84B09DVIN1iqk5VJwwpIghQuSCPUdaQoYqSn8pYJymR4blXQjqv1NTj2q6XNyPEkKKVDLERJkyAJmZgg/HbesX5qtEY1hYUQVS0VECBJutYEmB8TtV5b+kwZDmH5ojMWbhRjykvTHpVb4h4Eu726ZunrphLjGXs+yYXllC84zBTpnX1qyyeUaWk9iVFSlGYS2CQE7nIgdAqVZZO+nlA7y6MwT1IJ2OwIB126iqMq0xJQg4g2B6WTf+84aa+gb2ZOImQCBFowNDE6SRGg+VTj2vK4ur7aUpK0lKiFEHb39FEpIIHTNOhArzdzStJxC8UDoHVCPcyx/f4Vsn0NfRH0m8B5Jt7Yf7lV7EeU6H+0Lty+txxRWXCEAyUpB8KUhMQkaVqZYxLK0PC2w0004oqyBlPnlT4E5iUjeYBnWDO0mpZFzoiRBXpA1AOUqPiAiNDr/GqQxgt6lISMTeASABFvbbDQfYpC+F7hRk4g+SDOjFqNYIn8zvBPzrPHteVwuXe0KmxIUkghQJ0kSFEjqDPh6wJ0M1kWO24PFlojcBtI16/knpn1q4jh65AgYleAeibYfgGah18t1G7Red9ue8IEJcUGVQMpTGXswnZR6dass0mq0O3X2RCCVKWtW6j7UAAqGkDRI8IA199dZuB4vNO8yBqJGp0qnKwW7UIViVwR5dhaf+iaaRws8DP0hdfBFqNtv+oqfp9rqrO6Q6ntBmCQiTqYMAkDKfImSREkAagRVS5fCMMtPuR+JJ/fXW5w48pJCsRviCIIm3Gh32YrtwjBk2zDbKCoobSEpzEEwPMgCpllNahJdn8nqaKnMhoVyaRgSff8qeQ2OtIRTqaqj7IUvsRRA0sVEGGBRi3T60oUqaKQGB60O7ilzQBoCFsn1o+7JpYNGaBoWwo+7inKAoG+7CjFoKdFKBoGxbCld2FOzRg0Dfdh60XdRTs0pNAz3RPlR90Hr8zT4NHNA13ceX40RZHl+NOmgRQc/YiiUwKfKaLJQIbYFL7sKcCaVQNd3FKFuPKnKFAjsB5UfYDypdCoEdgPKi7AeVOTQJoGywPKklr0p6iNAyGR5URZHlTqjSCaoa7sny/E0Kdze+hRFdQacBrnbNPA1Q6lVOA0yDTiTUU6k0qabBpQNAuaE0maANA4DS5poGlA0DgNEaKaLNQLTSqQKUKBSRTgpulCgM0oGk0dA5NCaRNCaBdCkzQmgVQmimhQKCqUDSIoxQLoUmaOaBVCimhQHQoqOgOKKhNEKgI0kilxSVVQiaFHQoKug08k1ztU8k1UOg0tJpoGlg0DwVSppsUoGoFTRg0maE0U4DSwaaBpQNAuaApNGDVDgNKBpsUsGohc0sUgUoUUoUc0maANAqaI0U0SjQKmgKSKVFAtNHNISaVQKmjoqFAdHNJmjmgVQogaOaATQoqOgE0KFCgE0ShQmhNEICKFHR0V/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8" descr="data:image/jpeg;base64,/9j/4AAQSkZJRgABAQAAAQABAAD/2wCEAAkGBhQSERUUExQUFBUVFxwXFxcXFxgdHBgdGBcXHBcaHBccHCYeGBwkHBgaHy8gIycpLCwtFx4xNTAqNSYrLCkBCQoKDgwOGA8PGiwcHBwpKSksKSwsLCwpLCksLCwpLCwsLCwpLCksKSkpLCksLCwpLCksLCksLCksKSwsKSwpKf/AABEIAK4BIgMBIgACEQEDEQH/xAAcAAAABwEBAAAAAAAAAAAAAAAAAQIDBQYHBAj/xABTEAABAwIEAwUEBQcGCgkFAAABAgMRAAQFEiExBgdBExQiUWEycYGRFSRCc6EjM1Kxs8HRJWJydLLwCBY0NVNjo8LD8RdDVJO00tPh5ERVZJKi/8QAGAEBAQEBAQAAAAAAAAAAAAAAAAECAwT/xAAmEQEBAAICAgEDBAMAAAAAAAAAAQIRITFBUYESQtEiMmHBA3Gh/9oADAMBAAIRAxEAPwDYQqhNIFGDXJsqgKKaOgOjohRigMUKFHFFERRijFCiCoxQoVFGKUlVJoUDtA01RzRDk0CaRNCgMmiohRiihR0VHNAKMUVHRAoUKOgKio4oUAoUKFAKFChVB0YpM0dAdFQoUBUdFR1BwTQTSZowa0Fg0c0gUJqBYNKBpuaUFUCiqlTSJoZqByaE0jNQzUC5ogaTmoE0C5oZqbmjmgXNHNN5qGagcBo5pvNRzQLmjpGagFUUuaGakZqPPQLmjmm81HmoFzRzSAqjzVEKJoqKaGaqDoUmaOaKOhNFNCaA5pVNzSxUQdChRTVAo6KaFBVuL8TXb2Nw80QFttlSZEiQRuOtR6rHEQjMq/aAidLJJJ9wDhJPoBTvMH/Nd59wr91TNjnJCvCUGRrIKQARp0OY69IHn07YSac72r7uH4mMv15kZlBOtq3urbZRG/r1pxOG4hmyqv0pJH/Y2iPdmzQD5AwT0q1toSgBIAAGgFB5uUqygEkdQYPvjXatcehmfE2NYjaXLFv3tC+3KBn7s0CjM+22fDqFaK61ZHsIvkpBViSyT0TaW5J1A2y6ASJJ0HWKqnMMkYhYhZkpLYJiJ+uWxB69D67HfetKt51K8mRaZObRQBjKjyiJ+J95OrJrpNq6vBb8KQk4iqVzH5C2+yJ/0JG1LawO7Kik4lcJI/1FpB3kBXYwSI1G/wAjFpavGyQhK0ExokKTMD0BmKO7typOVJCZOpiY9R/OBgg+YrPwql4LiFy3iLtq7cKuEJS2oFaGknxtuKP5tCeqRSMDtbq5Q66rEH2gH30BKUW8JDb7iEiVNEnRI3Nc9u4fpt2d+zaB94buEn9U/GpPgptamnshAKLu6IChKSo3T0Zo10AkR1PuhqbBjhy7UFFOI3acs6KRbZtJ+wGJExp1jp0ok8O3QShSsRvVZ4gJFuFa/wA0sawNTrMA6HarktaEBS1FKBEqUYAgdST5etcP+M1p/wBptv8Avm//ADU+BUeIcPuLZgPoxG7chxlOVfYZVBb7aFA5WQdlHrTibJ+6vr5Pfbm3bYU0lCGi0EgKt21qJzNqPtEnel8dOA2SlpcS6hx5kgpKSmU3bUZSnc5ZB13ROmsuYQM1/iKc2UFxhZOmybZrQz0JifSYgwQAb4WfUrKMSvxpmBUtkZhO6UhmYnqY3FNt8KXGQqViOIGFEZc7aCfFCcstmSZA1gEncVJ23H+HgDPf2algQVBxAn3CdB6VN4VjTFykrYdbeSDlJbUFAEQYMbHUfOgqGJ8NuIt3nE4jiIW22teVTqNClClCQG9RI6Gp7h26U5aMLWcylNIUonckpEmk8WskW9wvPI7FxOWABCm433JCtfLxERsa5+FXPqNt9w3/AGRWc+lnabzVn/HmOPoukMtvONIUWEnsyAR2jqUKIVEzB61eS5WZcxHQL1s9Aq2PyuE1P8c5Muluu+E1IGmIYkSIJ+sIASCfaUS3AA3PWAYBolcGP5kD6Rv4UCZCwQIgiVZdBv8AhVosbZQ1UoKSsSpJAnMSNM36IHhAIpOK8R21rlFw+0zm9kLUATG8DcitbRW2OFXCSlWIYinXKFdq2UqI3g9lO8jUDUHfrU0Xt0nFV2PfbpTfatpCypGcBVupw+LJG/p/Grnf8wMOWMovm0idSmSdjscpAIJBnXb1rOrfF0u492zZC0qdZUCJgxZLGkiQJB3FdMZ7jNaPc4CtJgX16TME9o0EpnYqUW/hAk6j3hJ4YuM+Xv137OYeJMbwRm7P3dPOup3iW0tVlq5vLdJgKyuKQlUkkknXWdI93Xeu/DeLLO4XkYumHVwTlQ4lRgb6AzWN1rhE2uAuK/8Arr5JO0qZIUB1Sey1HXofSqy9jlyhpxHeHCU367cOEIK8gct0jXLGziunWtGv7cqAIVly6gQNVSCnU7DQggbhW4isnvnhldO04qs/N2yNWci73eAPIH+X3hPkOw0ExJJagAbk+hgHamlcNXWZAGI3ULB1AaIEAEeLsgIImrHZMKnMVApWJUkgSCY0n9EDSCJ/cd9jVuwUpdebaKh4QpSUyB5A9Kzv0K+xgT+YpVf3g1gGGClR6gHshqPUfvqth26OLmx79cBsIK8wDWaciFR+bIjU9KuV9xPaLTlF2ykHcpUknY7bgGYMwdqz1nGkHH1PdogI7D85MJEobQVSek610xnfCWrm7gTwUEjELwyYk93CQeiSexmT5AfLSUJ4eusygcQufCATo0BqCdyzGkf8qkbXiO1SnKq6YWAfDBTMADUxoVTJkAb1JWGOMPkpacQsgSQDrG0x5VnmeP8Ahwg7XA31j/OF2k/oqQxMTofzeoPn+o6U7wNiDj1mFurLi+0dTmIAkIdWkaAAbJqYvmTIWFQEa5YGu+YTvBHl1SD6VXeXJ+oJ+9f/APEO1nLnHf8AP5ana0TQpE0K4Nqfx6Zw28+4c/sk1K4MtCAEZjnUDoVKVoknXUnLIUPKdvs6Q3HB/k68/q7v7M1KWd8gNpWlbWYoEgrSAqBpJ6HpOumh6Ed8Oq51n3+ECkluzEkAurB8tUogx1I1+Z86ZVyKyJKu+qAGpPY/wXVh43we3xBphDl0Gyy4FEgoMyIUdNNKsyMebKvC+yEkDUuIBSQfsgmTIPWAMo3kx1lsnDPDIMX4b7jc2jfa9sFLSoL2mLqzBgZjp6z0qXs+Q1utWU3jpUB4gG0+EzBBMkTtp5EHY0Oat613qyLa2ylI1KVpIH1m2Mkg6dTJ9a0p7HmACUXNtJ3BfbA8swObRUfOOm9LaRktvwgjDOILBltalpWAvMoAGT2ySPCBp4R8zW5XbiQg5/ZPhO+mbQyR7I/nbDzFUHGrWyexG1vTeISq3GXL2jJCgnOpJKs3Uqg/uqwp4ntlFWa7tggkEAvtZtoKdFwE6T5nMrYby8qqC1hGNLiYU02oSSdCLqNTrEQfjU1wI6hCXlrkqN3c5IkknvLyVAJG+ipOm2vTSrY3iza8azMuIcSWmhLakqEjvGkpJE6irHwDjVui3dDtw00sXdwoZnEJUJfc6KOxB+NT8CY5nLjDLj3I/at1SOE+UFje2jVw92/aOAlWRwAaKKRAynokVN8dcQMvWbzSbi2WtZRlCbhqIStB2UsFJgEkfCTuT4S4ot2bK3aNzbocbHiCn2gN1SD4pOipEdQK19nyz9xnibAre0wzsLfNDC2z45zAG8RvoNCorIMahOkiuzBktqv74uAFOZhOo1lTKCmPXMgAepFMcfcTWi8PeS3dW7jii2QlLzZUoh5owEhROgG3pXNw1xHbM3l+Ll9lrP2BAccSjMA0QYkiY0220rDTrc5N4X2WcMOpJRmALroI0mCM2hHlXB/g+pi0uD1L4n/ukfxNWG545s/F9etVjIUph9sHXcqTnyk6ASNtfPSm8r8aYs7V5p66tm1rczJIuWSBCEAEkL807dR5TWp+2p5aJxipC2HkFPjS05lKkmICAtRSdj7KRPQ1E8LXH1C2+5R/ZFHjHG1iq2f+u2qnFsrSAl5HVCoSkTO/xJ+AETwu+e4233KP7Nc8umotCris15gLzXjYPU24+dwKuirjSs642vQLxoqUAEqYKiTsA+CSfIRrTDsybnhDqIKEIy5QMxCYTm1SoA9SCnXykVFcUcvbW/Wlx8LzoGUFCynSSYPQ6k/OuS746w8hWS/tQVCFDthqNiQQZSrLoFe6QYFEvmlYBafrTOXKrNC2zr4cuuf+l0Pw63mcwcD3KTDWgFLQ8U9T2jhAABJKo2Gm/mR51QWMJQzjot0JAT2jQCDJAzWizBzSSJVH94rSmuYeHknPf2+TNmCc8nzgnaAdQB6DprmV1xJbq4j7yHkG3DjZLoPh0tik6x+lpW8bbvbNkadd8vcOv3C87bLzaJCs7iAoDXwpSoDQkgmNTJ13qm4XgLNnxKyxbpKG0tlUFSlaqYckyok1cbrmBh26b1iCoKUklUGDOhA8JkAncHXTWapH+M1t9P8AfjcMdgGsoPaCc3Z5fZiYknWKY75/0XTX8UfSEwtBUDtpIzApyg+UqIjSNDO1Y5iUJK0eWKKT/tbQbfCrxbcxMOAGe+aVlJyjx6TMSSmVEbTp7qzLFcXbUtTqVgtHElOBWsFHbWpKvOIE1MZpbW64Q4kAoQjLlAzEJhJUPCoA9SMo+Ee4ZjzMaDmN4eyqcjoQlYBiQXVzr0+FWa75j4cQrJetAqEKEOQobHUJlKo0ChtpoYiofFeJsHfvGLpx9JcYBykLVEhQUjqAYJVuNZpjLLsvKee5dWDScxbcI6kLcMAAkkgHbT8RVDY4faONuW+UhsW+fLmMgQyuMx1n9/pV1a5kYcSrPes5SrME+M9Niop2nWAPmKpVrxraJ4jcuS+jsCxlDkKIKsjQjRM7g9Olaly52l0vtjy/tVpzAPgTpmURI6KA3APrr6VM4NwoxbKK2wrMREqUTp5Cdth8qryuZeGhSSm8aygk5CHBBjSFZdBqfCRGoiIgrb5qWBK5umoJGWVRAyidQCd56Vm/XV4WbFihUNqSSVaIJBKcygpO+0gSdar/AC2H8no+8f8A/Eu0i15h4cAkrv2FKAgeIgD56kkbk/hrS+WTgOGsqGylOqHqDcOkVjOaw1/P5WdrNFClZqFcHRn3MQn6NuoJH5I7f0kz8xI+NRZ5OYcEyGXFKiQntVCfjMD3+tSnH+uHXf3Kvwg1P4T4gFhfTxJkHSCEf0didNzNejDpzvbNsd4Awe0Nv2ucd4XlRlLqgYgHXNpBUnX36eU2nk3hwUQphRAiVh1wanoU5p2I12198RfPJULw4+T6/wBbP8K1Z1OYESRJ3Hvkj3EafGteEeeuYPC1vY3oat0ZUKYSsgkq1LjgOqif0R8quXB3LTD37C2dcYzuOtgnxuCT1OioAqu82FD6QbCVZgm3SkGZkdo4U69dCNav/LFSXMPtfHC0NgQlWuVKpUCPIlSenl5mdfaiA4i4Jwiyt0vXDJQC4luEF1UK1KhJJJEJV4oHu6VNt8p8O0ItgtBSFTncBE7QM0K0knYjTedI/n6r+Tm/6wn9k9Wh2Cc1u2JIltOo3EpGoPnU3wrz3zh4dYsrllNqjs0LZzGFKMnOoTqT0irhyy5fWF1hrb9wx2jilLBOZcmHFBIgKA2H4TVd58KT3phKCCEtK2MxKySCTruTvV55M5V4a0guZFBTmSFQqVLckgdfCk9PM7gRPNDuIctcKYZdefYS0hkSqFOqgH2dZMkyJgaH8Twflthb9u08zbodS4ARmU4AQCQozIIIhUSNTA6yJrmwqMHu/u0j/at1WOX/ADNw+1w22ZefyuIQQpIbdMErUYkII6+dJujn5h8A2NtYKeYt0tuIcaEyqRLqARqojY0OC+FLS8cuVXTKXS2GACoq0BZE7HzFNce8b2V1ZuotnVrWS2pWZDg0TcNkQVADTMRA6e6pDlq6jtLhK1AA93OpiSG4TEa+0QfhV0ibPLDDpOazbQkJzCM5VAmZ1yp2Ggk69I1iOFOE8Iv2FvW1slYQ6puHEqEnQpnYgQsaiYAnXatEu05LdwFSlZW16qMk+FW5rOv8Hf8Aze9/WT+yZrO60l8U5a4cm3ePc2krS0tQjN0QYUkztPy+RMdgrn1O3+4a/ZIq4cVhCWHVE+NTawJPQoCFADbqk++qPgrn1O3+4a/ZpqXoSSl6VkXMY/XHPu0/2K1VTulZNzDV9bX92n+ya1h2lbThfLuwVaskWbCnFMoWSpJiSgGVRrqeg138q7DytsCGyLRvVUqlKUwII9mPcY9B61I8GBC7ZhaVHMGkFYSTBlsJTmGyoCY9IocWcwbTDi2LlSwXASkJQVaJiSY21IrPKuD/AKObBBVNlbqbEaltOYaanaCnYdCIMyNaz9/hq2HEiLcMNBhSEkt5RkJ7u8qcu24B+FXJrnDhlypLWZ0lagAC0oAkmBPprrVLxjE0s8Qdr4srTJOgMwi2uRpMdBof+dam0rSHuBrIxks2MswSGwVHQ+yNhrGpnrUC1hmGnFF2AtAFpbCs+VvLISF6D3LA2+zUdZ8/cPbnKxdpBjww1lSAIASntYSPdUbwXxW1fcRl9pLiUuNKCQoCRlZQDOUkD2D18vOtSXnZWiscE2aQO0tLfxbENjTyCh0MdRpOnqca4tYSh19tCQlCbx1CUjYJm30A8tTXoTE2EFOZY2EDQmCopggDqFJSQdxE1554sdzPvH9K8cPlubephbStouOCbI5g3Z2sjcllBA/mgRqT+HrtVexzDMOt7q0YVYoJuSNcjYy5iEgFIgaFU6eXWrzhbSFflAFBWuYkKTJWEqJggZtMonpEdKzDnNjItcQw95QUUtnOcoEnI62ogSQJietMbu6L0u44Is0FRVZ2xbG35FvMPNUgeIekSIO+1UJPDtr/AIzFnsWewNrn7PInJOX2ssR6zUgvn/hrgAcZuo8i22R8QHdR6VVv8dGPpnvgDimDaAAZQFlJcCIIJjbSZ/GrjvkumqK4IslFMWVuEExIZQVHyOohKdD0nUbdR/0dWQKz3RiNCiENknw6iCmBqPx3HSBtecNogEIYfgmYlEDQCAM+g02GlWXhHjprEC4ltC0FsAnNGoUSBqD/ADTWbM5ybjmHAliBlcsrXPEylpMGN4kSI8qb5ZiMKsx/qp+alH99T2MhCRnI8cCCATEGDtMSFkH0Ou1QPLzTC7P7hNYzu8VnazZqFN5qFcXRRuOdcPu/uHPwSam8CehCEhH2Aoq0GhEp/palQ02j1qF40E2F19w7+zVULh/NnDksNJU+pC0tpTIacMEJAP2YUJG3WB6Gu+HVc64+eW9gfJ5X/DrVe0ITIBVtoCB19dNN/hWHcecWWV8i3S3cpR2C83iae1BCegRodJ+NW9rm3hsyq4IBABSGnSDExJKPUiBv18q34RT+bgHf2VAZQu3BAiNA6sDTppHzq/crXyMNtQE5swVrIAADqgrXqYggddazHmZxdbXt2y5brK0paKFEpUnXOSNFAToasHBHM6ytLFq2uC6HGyvNlbmD2iyIM7wf1itb4RLc/wAzYM/1gfsna0XCnPqzZAk9kkgTEnKIEnadprF+PuNrHELVLKLhSSl3tcymV6+FYMhOk+Pf0qzYfzaw5KGwp9YyNhBytOeIADcxpqJ011OtZ8KqXPvW4t1AEAtrAEAaJXE6eZk/KrpyWuCjDEFKSslxxIEgDMCSJUdpBP8Ac1nfN/i62v3LdVssqDaFJVKFJiSkjQgeR2qwcr+YtnY2HYXSlpUXFKADaiCkkQQR6pO2xFZndG04lhrVw0tl1IcbWIUk9R8NR5zUC1yxw1I0s2T7wT+JJmq81zpw5JUe2WvN1LKwoADQSEwY136k+4NjnRh6kICn1pUnKSrslqOYCD9kDXUTHU6DcPkM8yOHrZnD3yzbNsKQW5UlKRINw2E+IeYGYjpIocrHYculQTAt5AjYoWJ1PQgH3A+lRvH3M/D7rDnmGHVlxeQgKbWJIdQokqIjYH5R5VF8A8w7axU8t8O5Xg0EFKMwJbSsLHtfzh8613EbTizh7o7mgLLCyUgzB7M5oPUAnf3VQv8AB70w1w//AJC/2bVcmIc5cPW24lC3xnbU2ApqQnMDqCFyNSJ39kbRrXeXfMOzw+zXbOrcXncUvMhonRSUCNVDXwz8qmlbNxGtRZeRl07JZzSDoETBG4JVoNxoTOwrN8Hd+p2/3DX7NNdl5ztw9TLiE95UpaFJlTQlRKSASc3/ALCoPh++SuzZykHK2hCvRSEJCh76muBMrd0rLOP1/W1fdp/Ua0db2lZ5x1hqy4XgAUFITvqCAelax7K9GcIuqFvbt5RlSwg5id5Qgoyp6jUgnTYRM6Z3zgQleJ4VIStCnACDBCgXmZEbEEGuzD+cFim2abIu86GkozIZ1BCAkwSqNx1qp8Yca295c2jyU3SBaqCsvdh4gFoUAPyunsR8aYzkrZHOG7Rodo1a22dBB0bQkiIPhITIXqI9SKza5YKuKGknQqaBPoTbvn8D+qpBHOe3zFXdL9SjGgaSEiBAIHaHWNMx6AbVSrrmCgY43fG3uAgJCQ2pIDij2TjegmDqvzqSUb5aW6FJKnGmkyoACASJyiFGIzZidtII3ruZsm0GUoQk+YSB+oVmjvNwKIUMNxMKBmQ1odCBmGyhr1/WBCBzeXnJ+j7+SkCOwM+EqkwVx9ry6VPptXbSLy5VA7PKoLBA11kxBHQgDMT7hXnbi/S7fA6Xzg+S2BWkW3M4pBy4ViZJnUtTuZgeQnWBp+FZFxJi5U+64ppxtRunHS24MqkhSmlgEHYxWsZpK9NWbq0qUlWUIQDG+Yj7KvKIke9Pwrqct0OAZkpUNxIB399Zmvmm66kfyRiBBEhSQdjB0UE7EfA0h7mlc50n6LvZSTGZMHUajYA6a7Vn6abXy+wljKSlm3UpJghSBqYnLIGhMjod9qzixw4J4mcQlCRksgoJAATMtqiIgCTHuqRY5jXWYr+hr5RV1J0000HZwPU7n4CqWvj11jHVXTli+HHWEtItyfyhkogjw6zkOgHWtSXkbpZpTlTnDeZSiAEp23ITtuEjU6THSYqhcs7pPfcTJgBC9T5Q6/8AuFcy+aNyVZxg1+lUESAqI0mQWoOw1303rjZ5vO53EDDborUcykDLm9lKdR2ZMQB060mN1YVp2KuKIUnwlGXMreUxJ16GdPLY79IHgEfyZZ/1dv8AFAquK5i3ZaU2nBb5MpKQSVHcRJJbk/EzU7y9uwvDbQpnwspbMiDma/JrEf0kGuec1is7WWKFIzUK4uincXJmyuh5sO/s1UfDmD267ZgdkxmLLaiS2gkSkQYI1JIMe40riITbXA82XB/s1U9wOEuWduSgylptQURpIQkCDO8V3w6vx/bne0Bx89bYdbsuqsmXVLdCCCEDYKVOiSIOXb161ahwvbjxJYYCcs5VNoIJPqR4YHwM67VTufVstVmxlSpUPycoJiW1gTG2tcI52OFOUYa6oRBlatdI/wBFWpzEQHOezZRcWxZQhCVNrnIlIkhcGY6jb4Ve+WNo0qwTmbbUtTz4GZKZMOqJMkSQBWXcxuJF3qmHVsKtzDgyKJPVGuqU/qqZ4Z5j9zZUwqzcuE9o4cyVQNXFEj2T6da14RonG5YsLJx9y2beIUEAQlEhwkAiAYy/MxvUvhmDMvMsuoYZR2jaXFAoSoeJAOWI01VuP0fURkXH3NYYhZqthautErSrMpQI8JJiMorbOE0kWVsCCCGGgQdCCG0yI86zvhWZ88bFlNg2ptttChcJSrIlIIlpwxIGo2PqCDUdyQQ2XHS4ElKbZJJUAQAH3pOu1THPsJTZNpSkpAfQPZMeFtcQdjouPhUFyQeh9XhKvyA0SJJyvOqAgx1AqwbJ9DIUoEtIykGUhKRl8iVDUk7QNPxJCeHWhnPZt6mUwI6CAZ03Hu+dSbDCUCEjKCSY9TvWY4tzkfafdaRhr6uzWUSSoTlMTAaMA77neszd6F3fw9pKShaGiopMEISM0J18PQ6Ex5T5GMP5RtJVeWiVJChD+hAI9hJ6+6re3zMvXlpBwtxAUpAU4Q6cqc2pktgQASazvgfFu7OtO5FOdml/wJ3VKACBW9aR6JGGNrCVIQ3kn7KU+NJB8WboNiI1I9+lbwjHmXcYuLDuyU9i3PaZvaylB9mBH53z6D4VxrneUlRRhdwCognxHWBA/wCr8q5eWt87d8QP3ard1lLrKpCgqE/mUiVFIBkon/lWFayGEtAdpkhR65QUkkAD+cJITO8kecVktyYuL4Dbvjv9lutqvEDLJSVGMugBMKIB36dT7qwu5fm4vCdCblZM+qGquPJTy3tKr3FS5YV/foalS9pUDxG5LR/v0NbiPRiFBctpXlUBBIjNJEjKDI0Gswf11mXPN5bKLHIpTSlOqzZFqE6J3Vud+vnWo4QMyElTZSUyQpWUnxe0RBMeVZtz+w15xFmpppx0IdUVZEqVEhMTlBImDrWMb+pfDSl23ZysKyjQBP2DJG4jQkmARtppvOOc2ngvGMLUnZRaOog/5T1G4NSzHOS+WUp+hn4JAn8qY13/ADHSoLm04r6Zw85cpCmyBIOpeSTqPUmpPI2dTgezJSqCnZOoKspEk9SgnTTfWuk4anMlUAQCIAEGY9PQfKsjRzBx3TJhIgCAS29t01zCp3hLi7Gn7ptF1h6GWDOdyFpKRlMEZlmdYER16VKq6PMpY8WpzKPhAJEfzR9mAJPQ6nSZrzlzWgYjdx/pP+AxXp94mPDBOm+24n8JryvzMUe/XE75+h/1DHWtYVK9F4M8lVuw0SUyw2NJBUS0CQlQ2gakgzqNtJlkWAyomAUmfAAATBG3lqa4OE83dWswSAG0wQST1mZAjp8zXJx3iGIMspOHMIfcK4WFn2UwdQnMmdYG+nkemPOlSt0wG8zgmSQMoBg+QyjqST4onbcCKxvi1QVxTYnYZWTr0guEz7qlTxVxL/8Ab2fl/wDIql97u3ces1XbSWnzEoGgCczvqrSJ863JqVG/NEPazBQQcigoAAz7SdMxI1EyBoegNZjw02DxZeiB+ZV09LfpUxxVd8Qi5WLNlgsQnKqWtTlGb21hXtT0/jXFy34MxFvFHr6/S2kuNKScqkHMpSm4hKJAASj9VOpRophopQJIO+hITJPin7InTLsJEREVUeWxjDWPUun53Dpq6YuVBpWXLtrM+RiI6zFUnlz/AJstfVCj83XD++sZft+Vna05qFc5UfKhXJvSAxdMsujzbWP/AODR8DFXcrOCAgsNE6SSeyAy+k6GfMR1Equ21KQoJA1BGum4ioTAX8RtrZpjuts4G0BEm4IkARqOyNdcbNVlobawZ95Gumxg/jRPLEEBQSrKSCRIHTMdpAPSaoxxHEcmQWluEiIHeZAykERmYPUCnfpnESQpVnbqUnUE3R09w7ECnHsUnnrblTlopUBSg957DssszsY1joSas3KZKhZOZVAfWXEqUROUeBQVHXUkGToFT0qJ40wG/wATWwXGmLcM55IeKyc+TpkH6H41IcIWl/YNuNoatnUrdU4CX1pIkJER2R/R8+tb+qaZ1y04BJJEbR0PXbXrTmcAgfpaD1gE/qB+VUUYpiACgi1tkhUyBdGDIg6FjT4UScUxDKlK7NhYTEAXcDw7bMfht6RpWePbSH54pUvDQpWU5X2wkpmFeFyTB2103O0zrpXuSDCg+vLBV3cqSDtKbjQE9Adp9asPHNvf4jai37q0z+USrP3kKAyz9kNg9a4OEeFb7DngtpNu9+SLZC3Fo9pwLJ8KFeX41qWI2C1d8KcysyiSNExHtHKRrEJEa7x6084QASdgCT6ACT+FUdWK4iVBXdbMKAjMLlwGDEjVggjQb+Q8hRN4riQKj3e28Ssxi5I+ylO/d52SNd6xx7Va71KlKygpKSAVCDKYJO+xzeERpEE67VgPKizm+tTMSu4R6ghhRn+/lWqt41foTlTZWoA6C6X+9iqJwxwZf2TzLyUsO9mtxZQXCnVxso9vIdgZ2rcs9stts7hUEuETmAypB8M5UgTuoFUnNA0V0iu0VRHMaxBZBNlahSTKVd7VI0I6MeRIg+dEMTxPOV9haAlIT/lCpgEkai2n7RrHHtpb7p9SgnslDxSIIO0gFU7py69NyBWQvYEXLq+yqAAu1pAIP+ja/jVzZxPEUzltrBOYyT3h8knzJ7DWo7C8EuEqfceLIU88p0hsqUBmQ2mJUkH7H41d66qaVpXCiwPzif8A9T/Gq7xfgBaYUorB9wI+yf4VrH0er+4qG4n4Pcu2FNpUlCj7JIMTBGsSYg0mfJ9LQbUKQsZlw3ByiNDmgmVHqCDAEaK69O5NwCEk+HNsDoZImI84B09DVIN1iqk5VJwwpIghQuSCPUdaQoYqSn8pYJymR4blXQjqv1NTj2q6XNyPEkKKVDLERJkyAJmZgg/HbesX5qtEY1hYUQVS0VECBJutYEmB8TtV5b+kwZDmH5ojMWbhRjykvTHpVb4h4Eu726ZunrphLjGXs+yYXllC84zBTpnX1qyyeUaWk9iVFSlGYS2CQE7nIgdAqVZZO+nlA7y6MwT1IJ2OwIB126iqMq0xJQg4g2B6WTf+84aa+gb2ZOImQCBFowNDE6SRGg+VTj2vK4ur7aUpK0lKiFEHb39FEpIIHTNOhArzdzStJxC8UDoHVCPcyx/f4Vsn0NfRH0m8B5Jt7Yf7lV7EeU6H+0Lty+txxRWXCEAyUpB8KUhMQkaVqZYxLK0PC2w0004oqyBlPnlT4E5iUjeYBnWDO0mpZFzoiRBXpA1AOUqPiAiNDr/GqQxgt6lISMTeASABFvbbDQfYpC+F7hRk4g+SDOjFqNYIn8zvBPzrPHteVwuXe0KmxIUkghQJ0kSFEjqDPh6wJ0M1kWO24PFlojcBtI16/knpn1q4jh65AgYleAeibYfgGah18t1G7Red9ue8IEJcUGVQMpTGXswnZR6dass0mq0O3X2RCCVKWtW6j7UAAqGkDRI8IA199dZuB4vNO8yBqJGp0qnKwW7UIViVwR5dhaf+iaaRws8DP0hdfBFqNtv+oqfp9rqrO6Q6ntBmCQiTqYMAkDKfImSREkAagRVS5fCMMtPuR+JJ/fXW5w48pJCsRviCIIm3Gh32YrtwjBk2zDbKCoobSEpzEEwPMgCpllNahJdn8nqaKnMhoVyaRgSff8qeQ2OtIRTqaqj7IUvsRRA0sVEGGBRi3T60oUqaKQGB60O7ilzQBoCFsn1o+7JpYNGaBoWwo+7inKAoG+7CjFoKdFKBoGxbCld2FOzRg0Dfdh60XdRTs0pNAz3RPlR90Hr8zT4NHNA13ceX40RZHl+NOmgRQc/YiiUwKfKaLJQIbYFL7sKcCaVQNd3FKFuPKnKFAjsB5UfYDypdCoEdgPKi7AeVOTQJoGywPKklr0p6iNAyGR5URZHlTqjSCaoa7sny/E0Kdze+hRFdQacBrnbNPA1Q6lVOA0yDTiTUU6k0qabBpQNAuaE0maANA4DS5poGlA0DgNEaKaLNQLTSqQKUKBSRTgpulCgM0oGk0dA5NCaRNCaBdCkzQmgVQmimhQKCqUDSIoxQLoUmaOaBVCimhQHQoqOgOKKhNEKgI0kilxSVVQiaFHQoKug08k1ztU8k1UOg0tJpoGlg0DwVSppsUoGoFTRg0maE0U4DSwaaBpQNAuaApNGDVDgNKBpsUsGohc0sUgUoUUoUc0maANAqaI0U0SjQKmgKSKVFAtNHNISaVQKmjoqFAdHNJmjmgVQogaOaATQoqOgE0KFCgE0ShQmhNEICKFHR0V//2Q=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471762" y="5877272"/>
            <a:ext cx="216024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PŮL TŘETÍ</a:t>
            </a:r>
            <a:endParaRPr lang="cs-CZ" sz="2400" b="1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4572000" y="1235495"/>
            <a:ext cx="4116844" cy="3109877"/>
            <a:chOff x="4572000" y="1235495"/>
            <a:chExt cx="4116844" cy="3109877"/>
          </a:xfrm>
        </p:grpSpPr>
        <p:grpSp>
          <p:nvGrpSpPr>
            <p:cNvPr id="379" name="Skupina 378"/>
            <p:cNvGrpSpPr/>
            <p:nvPr/>
          </p:nvGrpSpPr>
          <p:grpSpPr>
            <a:xfrm>
              <a:off x="4572000" y="1235495"/>
              <a:ext cx="2063250" cy="3109877"/>
              <a:chOff x="4100545" y="1148259"/>
              <a:chExt cx="2063250" cy="3109877"/>
            </a:xfrm>
          </p:grpSpPr>
          <p:grpSp>
            <p:nvGrpSpPr>
              <p:cNvPr id="380" name="Skupina 379"/>
              <p:cNvGrpSpPr/>
              <p:nvPr/>
            </p:nvGrpSpPr>
            <p:grpSpPr>
              <a:xfrm>
                <a:off x="5149489" y="1148259"/>
                <a:ext cx="1014306" cy="3081703"/>
                <a:chOff x="5149489" y="1148259"/>
                <a:chExt cx="1014306" cy="3081703"/>
              </a:xfrm>
            </p:grpSpPr>
            <p:grpSp>
              <p:nvGrpSpPr>
                <p:cNvPr id="391" name="Skupina 390"/>
                <p:cNvGrpSpPr/>
                <p:nvPr/>
              </p:nvGrpSpPr>
              <p:grpSpPr>
                <a:xfrm>
                  <a:off x="5149489" y="2181958"/>
                  <a:ext cx="1014306" cy="1014306"/>
                  <a:chOff x="2263221" y="1469168"/>
                  <a:chExt cx="1014306" cy="1014306"/>
                </a:xfrm>
              </p:grpSpPr>
              <p:pic>
                <p:nvPicPr>
                  <p:cNvPr id="400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263221" y="1469168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01" name="Přímá spojnice 400"/>
                  <p:cNvCxnSpPr/>
                  <p:nvPr/>
                </p:nvCxnSpPr>
                <p:spPr>
                  <a:xfrm>
                    <a:off x="2752814" y="2063226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02" name="Přímá spojnice 401"/>
                  <p:cNvCxnSpPr/>
                  <p:nvPr/>
                </p:nvCxnSpPr>
                <p:spPr>
                  <a:xfrm>
                    <a:off x="2770206" y="152284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92" name="Skupina 391"/>
                <p:cNvGrpSpPr/>
                <p:nvPr/>
              </p:nvGrpSpPr>
              <p:grpSpPr>
                <a:xfrm>
                  <a:off x="5149489" y="3215656"/>
                  <a:ext cx="1014306" cy="1014306"/>
                  <a:chOff x="1598107" y="1063996"/>
                  <a:chExt cx="1014306" cy="1014306"/>
                </a:xfrm>
              </p:grpSpPr>
              <p:pic>
                <p:nvPicPr>
                  <p:cNvPr id="397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98107" y="1063996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98" name="Přímá spojnice 397"/>
                  <p:cNvCxnSpPr/>
                  <p:nvPr/>
                </p:nvCxnSpPr>
                <p:spPr>
                  <a:xfrm>
                    <a:off x="1660761" y="157448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9" name="Přímá spojnice 398"/>
                  <p:cNvCxnSpPr/>
                  <p:nvPr/>
                </p:nvCxnSpPr>
                <p:spPr>
                  <a:xfrm>
                    <a:off x="2105473" y="1088490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93" name="Skupina 392"/>
                <p:cNvGrpSpPr/>
                <p:nvPr/>
              </p:nvGrpSpPr>
              <p:grpSpPr>
                <a:xfrm>
                  <a:off x="5149489" y="1148259"/>
                  <a:ext cx="1014306" cy="1014306"/>
                  <a:chOff x="320599" y="2964072"/>
                  <a:chExt cx="1014306" cy="1014306"/>
                </a:xfrm>
              </p:grpSpPr>
              <p:pic>
                <p:nvPicPr>
                  <p:cNvPr id="394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599" y="2964072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95" name="Přímá spojnice 394"/>
                  <p:cNvCxnSpPr/>
                  <p:nvPr/>
                </p:nvCxnSpPr>
                <p:spPr>
                  <a:xfrm>
                    <a:off x="809942" y="3471225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96" name="Přímá spojnice 395"/>
                  <p:cNvCxnSpPr/>
                  <p:nvPr/>
                </p:nvCxnSpPr>
                <p:spPr>
                  <a:xfrm>
                    <a:off x="364336" y="3471224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381" name="Skupina 380"/>
              <p:cNvGrpSpPr/>
              <p:nvPr/>
            </p:nvGrpSpPr>
            <p:grpSpPr>
              <a:xfrm>
                <a:off x="4100545" y="1148259"/>
                <a:ext cx="1014306" cy="3109877"/>
                <a:chOff x="4100545" y="1159486"/>
                <a:chExt cx="1014306" cy="3109877"/>
              </a:xfrm>
            </p:grpSpPr>
            <p:grpSp>
              <p:nvGrpSpPr>
                <p:cNvPr id="382" name="Skupina 381"/>
                <p:cNvGrpSpPr/>
                <p:nvPr/>
              </p:nvGrpSpPr>
              <p:grpSpPr>
                <a:xfrm>
                  <a:off x="4100545" y="2207272"/>
                  <a:ext cx="1014306" cy="1014306"/>
                  <a:chOff x="-3747383" y="7346960"/>
                  <a:chExt cx="1014306" cy="1014306"/>
                </a:xfrm>
              </p:grpSpPr>
              <p:pic>
                <p:nvPicPr>
                  <p:cNvPr id="389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-3747383" y="7346960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90" name="Přímá spojnice 389"/>
                  <p:cNvCxnSpPr/>
                  <p:nvPr/>
                </p:nvCxnSpPr>
                <p:spPr>
                  <a:xfrm>
                    <a:off x="-3240230" y="7854053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83" name="Skupina 382"/>
                <p:cNvGrpSpPr/>
                <p:nvPr/>
              </p:nvGrpSpPr>
              <p:grpSpPr>
                <a:xfrm>
                  <a:off x="4100545" y="1159486"/>
                  <a:ext cx="1014306" cy="1014306"/>
                  <a:chOff x="-3747383" y="7346960"/>
                  <a:chExt cx="1014306" cy="1014306"/>
                </a:xfrm>
              </p:grpSpPr>
              <p:pic>
                <p:nvPicPr>
                  <p:cNvPr id="387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-3747383" y="7346960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88" name="Přímá spojnice 387"/>
                  <p:cNvCxnSpPr/>
                  <p:nvPr/>
                </p:nvCxnSpPr>
                <p:spPr>
                  <a:xfrm>
                    <a:off x="-3240230" y="7854053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84" name="Skupina 383"/>
                <p:cNvGrpSpPr/>
                <p:nvPr/>
              </p:nvGrpSpPr>
              <p:grpSpPr>
                <a:xfrm>
                  <a:off x="4100545" y="3255057"/>
                  <a:ext cx="1014306" cy="1014306"/>
                  <a:chOff x="-3747383" y="7346960"/>
                  <a:chExt cx="1014306" cy="1014306"/>
                </a:xfrm>
              </p:grpSpPr>
              <p:pic>
                <p:nvPicPr>
                  <p:cNvPr id="385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-3747383" y="7346960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86" name="Přímá spojnice 385"/>
                  <p:cNvCxnSpPr/>
                  <p:nvPr/>
                </p:nvCxnSpPr>
                <p:spPr>
                  <a:xfrm>
                    <a:off x="-3240230" y="7854053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grpSp>
          <p:nvGrpSpPr>
            <p:cNvPr id="403" name="Skupina 402"/>
            <p:cNvGrpSpPr/>
            <p:nvPr/>
          </p:nvGrpSpPr>
          <p:grpSpPr>
            <a:xfrm>
              <a:off x="6660232" y="1235495"/>
              <a:ext cx="2028612" cy="3068246"/>
              <a:chOff x="1727734" y="1054874"/>
              <a:chExt cx="2028612" cy="3068246"/>
            </a:xfrm>
          </p:grpSpPr>
          <p:grpSp>
            <p:nvGrpSpPr>
              <p:cNvPr id="404" name="Skupina 403"/>
              <p:cNvGrpSpPr/>
              <p:nvPr/>
            </p:nvGrpSpPr>
            <p:grpSpPr>
              <a:xfrm>
                <a:off x="1727734" y="1054874"/>
                <a:ext cx="1014306" cy="3055791"/>
                <a:chOff x="1741602" y="1080244"/>
                <a:chExt cx="1014306" cy="3055791"/>
              </a:xfrm>
            </p:grpSpPr>
            <p:grpSp>
              <p:nvGrpSpPr>
                <p:cNvPr id="418" name="Skupina 417"/>
                <p:cNvGrpSpPr/>
                <p:nvPr/>
              </p:nvGrpSpPr>
              <p:grpSpPr>
                <a:xfrm>
                  <a:off x="1741602" y="1080244"/>
                  <a:ext cx="1014306" cy="1014306"/>
                  <a:chOff x="285548" y="556844"/>
                  <a:chExt cx="1014306" cy="1014306"/>
                </a:xfrm>
              </p:grpSpPr>
              <p:pic>
                <p:nvPicPr>
                  <p:cNvPr id="427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85548" y="556844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28" name="Přímá spojnice 427"/>
                  <p:cNvCxnSpPr/>
                  <p:nvPr/>
                </p:nvCxnSpPr>
                <p:spPr>
                  <a:xfrm>
                    <a:off x="792701" y="1086882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9" name="Přímá spojnice 428"/>
                  <p:cNvCxnSpPr/>
                  <p:nvPr/>
                </p:nvCxnSpPr>
                <p:spPr>
                  <a:xfrm>
                    <a:off x="792701" y="1063996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19" name="Skupina 418"/>
                <p:cNvGrpSpPr/>
                <p:nvPr/>
              </p:nvGrpSpPr>
              <p:grpSpPr>
                <a:xfrm>
                  <a:off x="1741602" y="2100987"/>
                  <a:ext cx="1014306" cy="1014306"/>
                  <a:chOff x="320431" y="1794033"/>
                  <a:chExt cx="1014306" cy="1014306"/>
                </a:xfrm>
              </p:grpSpPr>
              <p:pic>
                <p:nvPicPr>
                  <p:cNvPr id="424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431" y="1794033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25" name="Přímá spojnice 424"/>
                  <p:cNvCxnSpPr/>
                  <p:nvPr/>
                </p:nvCxnSpPr>
                <p:spPr>
                  <a:xfrm>
                    <a:off x="827752" y="2335517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6" name="Přímá spojnice 425"/>
                  <p:cNvCxnSpPr>
                    <a:stCxn id="424" idx="0"/>
                  </p:cNvCxnSpPr>
                  <p:nvPr/>
                </p:nvCxnSpPr>
                <p:spPr>
                  <a:xfrm>
                    <a:off x="827584" y="179403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20" name="Skupina 419"/>
                <p:cNvGrpSpPr/>
                <p:nvPr/>
              </p:nvGrpSpPr>
              <p:grpSpPr>
                <a:xfrm>
                  <a:off x="1741602" y="3121729"/>
                  <a:ext cx="1014306" cy="1014306"/>
                  <a:chOff x="372224" y="5301208"/>
                  <a:chExt cx="1014306" cy="1014306"/>
                </a:xfrm>
              </p:grpSpPr>
              <p:pic>
                <p:nvPicPr>
                  <p:cNvPr id="421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72224" y="5301208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22" name="Přímá spojnice 421"/>
                  <p:cNvCxnSpPr/>
                  <p:nvPr/>
                </p:nvCxnSpPr>
                <p:spPr>
                  <a:xfrm>
                    <a:off x="879377" y="5390906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3" name="Přímá spojnice 422"/>
                  <p:cNvCxnSpPr/>
                  <p:nvPr/>
                </p:nvCxnSpPr>
                <p:spPr>
                  <a:xfrm>
                    <a:off x="879636" y="580836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405" name="Skupina 404"/>
              <p:cNvGrpSpPr/>
              <p:nvPr/>
            </p:nvGrpSpPr>
            <p:grpSpPr>
              <a:xfrm>
                <a:off x="2742040" y="1054874"/>
                <a:ext cx="1014306" cy="3068246"/>
                <a:chOff x="2827041" y="1081210"/>
                <a:chExt cx="1014306" cy="3068246"/>
              </a:xfrm>
            </p:grpSpPr>
            <p:grpSp>
              <p:nvGrpSpPr>
                <p:cNvPr id="406" name="Skupina 405"/>
                <p:cNvGrpSpPr/>
                <p:nvPr/>
              </p:nvGrpSpPr>
              <p:grpSpPr>
                <a:xfrm>
                  <a:off x="2827041" y="2108180"/>
                  <a:ext cx="1014306" cy="1014306"/>
                  <a:chOff x="320431" y="1794033"/>
                  <a:chExt cx="1014306" cy="1014306"/>
                </a:xfrm>
              </p:grpSpPr>
              <p:pic>
                <p:nvPicPr>
                  <p:cNvPr id="415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431" y="1794033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16" name="Přímá spojnice 415"/>
                  <p:cNvCxnSpPr/>
                  <p:nvPr/>
                </p:nvCxnSpPr>
                <p:spPr>
                  <a:xfrm>
                    <a:off x="827752" y="2335517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7" name="Přímá spojnice 416"/>
                  <p:cNvCxnSpPr>
                    <a:stCxn id="415" idx="0"/>
                  </p:cNvCxnSpPr>
                  <p:nvPr/>
                </p:nvCxnSpPr>
                <p:spPr>
                  <a:xfrm>
                    <a:off x="827584" y="179403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7" name="Skupina 406"/>
                <p:cNvGrpSpPr/>
                <p:nvPr/>
              </p:nvGrpSpPr>
              <p:grpSpPr>
                <a:xfrm>
                  <a:off x="2827041" y="1081210"/>
                  <a:ext cx="1014306" cy="1014306"/>
                  <a:chOff x="320599" y="2964072"/>
                  <a:chExt cx="1014306" cy="1014306"/>
                </a:xfrm>
              </p:grpSpPr>
              <p:pic>
                <p:nvPicPr>
                  <p:cNvPr id="412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599" y="2964072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13" name="Přímá spojnice 412"/>
                  <p:cNvCxnSpPr/>
                  <p:nvPr/>
                </p:nvCxnSpPr>
                <p:spPr>
                  <a:xfrm>
                    <a:off x="809942" y="3471225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4" name="Přímá spojnice 413"/>
                  <p:cNvCxnSpPr/>
                  <p:nvPr/>
                </p:nvCxnSpPr>
                <p:spPr>
                  <a:xfrm>
                    <a:off x="364336" y="3471224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8" name="Skupina 407"/>
                <p:cNvGrpSpPr/>
                <p:nvPr/>
              </p:nvGrpSpPr>
              <p:grpSpPr>
                <a:xfrm>
                  <a:off x="2827041" y="3135150"/>
                  <a:ext cx="1014306" cy="1014306"/>
                  <a:chOff x="1598107" y="1063996"/>
                  <a:chExt cx="1014306" cy="1014306"/>
                </a:xfrm>
              </p:grpSpPr>
              <p:pic>
                <p:nvPicPr>
                  <p:cNvPr id="409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98107" y="1063996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410" name="Přímá spojnice 409"/>
                  <p:cNvCxnSpPr/>
                  <p:nvPr/>
                </p:nvCxnSpPr>
                <p:spPr>
                  <a:xfrm>
                    <a:off x="1660761" y="157448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1" name="Přímá spojnice 410"/>
                  <p:cNvCxnSpPr/>
                  <p:nvPr/>
                </p:nvCxnSpPr>
                <p:spPr>
                  <a:xfrm>
                    <a:off x="2105473" y="1088490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</p:grpSp>
      <p:sp>
        <p:nvSpPr>
          <p:cNvPr id="105" name="TextovéPole 104"/>
          <p:cNvSpPr txBox="1"/>
          <p:nvPr/>
        </p:nvSpPr>
        <p:spPr>
          <a:xfrm>
            <a:off x="3016222" y="5877272"/>
            <a:ext cx="216024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PŮL </a:t>
            </a:r>
            <a:r>
              <a:rPr lang="cs-CZ" sz="2400" b="1" dirty="0" smtClean="0"/>
              <a:t>DRUHÉ</a:t>
            </a:r>
            <a:endParaRPr lang="cs-CZ" sz="2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560681" y="5877272"/>
            <a:ext cx="216024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SEDM HODIN</a:t>
            </a:r>
            <a:endParaRPr lang="cs-CZ" sz="24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267869" y="1230349"/>
            <a:ext cx="4082252" cy="3109875"/>
            <a:chOff x="267869" y="1230349"/>
            <a:chExt cx="4082252" cy="3109875"/>
          </a:xfrm>
        </p:grpSpPr>
        <p:grpSp>
          <p:nvGrpSpPr>
            <p:cNvPr id="6" name="Skupina 5"/>
            <p:cNvGrpSpPr/>
            <p:nvPr/>
          </p:nvGrpSpPr>
          <p:grpSpPr>
            <a:xfrm>
              <a:off x="267869" y="1271978"/>
              <a:ext cx="2028612" cy="3068246"/>
              <a:chOff x="1727734" y="1054874"/>
              <a:chExt cx="2028612" cy="3068246"/>
            </a:xfrm>
          </p:grpSpPr>
          <p:grpSp>
            <p:nvGrpSpPr>
              <p:cNvPr id="4" name="Skupina 3"/>
              <p:cNvGrpSpPr/>
              <p:nvPr/>
            </p:nvGrpSpPr>
            <p:grpSpPr>
              <a:xfrm>
                <a:off x="1727734" y="1054874"/>
                <a:ext cx="1014306" cy="3055791"/>
                <a:chOff x="1741602" y="1080244"/>
                <a:chExt cx="1014306" cy="3055791"/>
              </a:xfrm>
            </p:grpSpPr>
            <p:grpSp>
              <p:nvGrpSpPr>
                <p:cNvPr id="107" name="Skupina 106"/>
                <p:cNvGrpSpPr/>
                <p:nvPr/>
              </p:nvGrpSpPr>
              <p:grpSpPr>
                <a:xfrm>
                  <a:off x="1741602" y="1080244"/>
                  <a:ext cx="1014306" cy="1014306"/>
                  <a:chOff x="285548" y="556844"/>
                  <a:chExt cx="1014306" cy="1014306"/>
                </a:xfrm>
              </p:grpSpPr>
              <p:pic>
                <p:nvPicPr>
                  <p:cNvPr id="108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85548" y="556844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09" name="Přímá spojnice 108"/>
                  <p:cNvCxnSpPr/>
                  <p:nvPr/>
                </p:nvCxnSpPr>
                <p:spPr>
                  <a:xfrm>
                    <a:off x="792701" y="1086882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0" name="Přímá spojnice 109"/>
                  <p:cNvCxnSpPr/>
                  <p:nvPr/>
                </p:nvCxnSpPr>
                <p:spPr>
                  <a:xfrm>
                    <a:off x="792701" y="1063996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55" name="Skupina 154"/>
                <p:cNvGrpSpPr/>
                <p:nvPr/>
              </p:nvGrpSpPr>
              <p:grpSpPr>
                <a:xfrm>
                  <a:off x="1741602" y="2100987"/>
                  <a:ext cx="1014306" cy="1014306"/>
                  <a:chOff x="320431" y="1794033"/>
                  <a:chExt cx="1014306" cy="1014306"/>
                </a:xfrm>
              </p:grpSpPr>
              <p:pic>
                <p:nvPicPr>
                  <p:cNvPr id="156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431" y="1794033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57" name="Přímá spojnice 156"/>
                  <p:cNvCxnSpPr/>
                  <p:nvPr/>
                </p:nvCxnSpPr>
                <p:spPr>
                  <a:xfrm>
                    <a:off x="827752" y="2335517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58" name="Přímá spojnice 157"/>
                  <p:cNvCxnSpPr>
                    <a:stCxn id="156" idx="0"/>
                  </p:cNvCxnSpPr>
                  <p:nvPr/>
                </p:nvCxnSpPr>
                <p:spPr>
                  <a:xfrm>
                    <a:off x="827584" y="179403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97" name="Skupina 296"/>
                <p:cNvGrpSpPr/>
                <p:nvPr/>
              </p:nvGrpSpPr>
              <p:grpSpPr>
                <a:xfrm>
                  <a:off x="1741602" y="3121729"/>
                  <a:ext cx="1014306" cy="1014306"/>
                  <a:chOff x="372224" y="5301208"/>
                  <a:chExt cx="1014306" cy="1014306"/>
                </a:xfrm>
              </p:grpSpPr>
              <p:pic>
                <p:nvPicPr>
                  <p:cNvPr id="298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72224" y="5301208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299" name="Přímá spojnice 298"/>
                  <p:cNvCxnSpPr/>
                  <p:nvPr/>
                </p:nvCxnSpPr>
                <p:spPr>
                  <a:xfrm>
                    <a:off x="879377" y="5390906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00" name="Přímá spojnice 299"/>
                  <p:cNvCxnSpPr/>
                  <p:nvPr/>
                </p:nvCxnSpPr>
                <p:spPr>
                  <a:xfrm>
                    <a:off x="879636" y="580836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5" name="Skupina 4"/>
              <p:cNvGrpSpPr/>
              <p:nvPr/>
            </p:nvGrpSpPr>
            <p:grpSpPr>
              <a:xfrm>
                <a:off x="2742040" y="1054874"/>
                <a:ext cx="1014306" cy="3068246"/>
                <a:chOff x="2827041" y="1081210"/>
                <a:chExt cx="1014306" cy="3068246"/>
              </a:xfrm>
            </p:grpSpPr>
            <p:grpSp>
              <p:nvGrpSpPr>
                <p:cNvPr id="151" name="Skupina 150"/>
                <p:cNvGrpSpPr/>
                <p:nvPr/>
              </p:nvGrpSpPr>
              <p:grpSpPr>
                <a:xfrm>
                  <a:off x="2827041" y="2108180"/>
                  <a:ext cx="1014306" cy="1014306"/>
                  <a:chOff x="320431" y="1794033"/>
                  <a:chExt cx="1014306" cy="1014306"/>
                </a:xfrm>
              </p:grpSpPr>
              <p:pic>
                <p:nvPicPr>
                  <p:cNvPr id="152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431" y="1794033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53" name="Přímá spojnice 152"/>
                  <p:cNvCxnSpPr/>
                  <p:nvPr/>
                </p:nvCxnSpPr>
                <p:spPr>
                  <a:xfrm>
                    <a:off x="827752" y="2335517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54" name="Přímá spojnice 153"/>
                  <p:cNvCxnSpPr>
                    <a:stCxn id="152" idx="0"/>
                  </p:cNvCxnSpPr>
                  <p:nvPr/>
                </p:nvCxnSpPr>
                <p:spPr>
                  <a:xfrm>
                    <a:off x="827584" y="1794033"/>
                    <a:ext cx="168" cy="507153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211" name="Skupina 210"/>
                <p:cNvGrpSpPr/>
                <p:nvPr/>
              </p:nvGrpSpPr>
              <p:grpSpPr>
                <a:xfrm>
                  <a:off x="2827041" y="1081210"/>
                  <a:ext cx="1014306" cy="1014306"/>
                  <a:chOff x="320599" y="2964072"/>
                  <a:chExt cx="1014306" cy="1014306"/>
                </a:xfrm>
              </p:grpSpPr>
              <p:pic>
                <p:nvPicPr>
                  <p:cNvPr id="212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599" y="2964072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213" name="Přímá spojnice 212"/>
                  <p:cNvCxnSpPr/>
                  <p:nvPr/>
                </p:nvCxnSpPr>
                <p:spPr>
                  <a:xfrm>
                    <a:off x="809942" y="3471225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4" name="Přímá spojnice 213"/>
                  <p:cNvCxnSpPr/>
                  <p:nvPr/>
                </p:nvCxnSpPr>
                <p:spPr>
                  <a:xfrm>
                    <a:off x="364336" y="3471224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66" name="Skupina 365"/>
                <p:cNvGrpSpPr/>
                <p:nvPr/>
              </p:nvGrpSpPr>
              <p:grpSpPr>
                <a:xfrm>
                  <a:off x="2827041" y="3135150"/>
                  <a:ext cx="1014306" cy="1014306"/>
                  <a:chOff x="1598107" y="1063996"/>
                  <a:chExt cx="1014306" cy="1014306"/>
                </a:xfrm>
              </p:grpSpPr>
              <p:pic>
                <p:nvPicPr>
                  <p:cNvPr id="367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98107" y="1063996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368" name="Přímá spojnice 367"/>
                  <p:cNvCxnSpPr/>
                  <p:nvPr/>
                </p:nvCxnSpPr>
                <p:spPr>
                  <a:xfrm>
                    <a:off x="1660761" y="157448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69" name="Přímá spojnice 368"/>
                  <p:cNvCxnSpPr/>
                  <p:nvPr/>
                </p:nvCxnSpPr>
                <p:spPr>
                  <a:xfrm>
                    <a:off x="2105473" y="1088490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  <p:grpSp>
          <p:nvGrpSpPr>
            <p:cNvPr id="111" name="Skupina 110"/>
            <p:cNvGrpSpPr/>
            <p:nvPr/>
          </p:nvGrpSpPr>
          <p:grpSpPr>
            <a:xfrm>
              <a:off x="2296481" y="1230349"/>
              <a:ext cx="2053640" cy="3109875"/>
              <a:chOff x="2026398" y="1166887"/>
              <a:chExt cx="2053640" cy="3109875"/>
            </a:xfrm>
          </p:grpSpPr>
          <p:grpSp>
            <p:nvGrpSpPr>
              <p:cNvPr id="112" name="Skupina 111"/>
              <p:cNvGrpSpPr/>
              <p:nvPr/>
            </p:nvGrpSpPr>
            <p:grpSpPr>
              <a:xfrm>
                <a:off x="3065732" y="1166887"/>
                <a:ext cx="1014306" cy="3109875"/>
                <a:chOff x="3116423" y="1159487"/>
                <a:chExt cx="1014306" cy="3109875"/>
              </a:xfrm>
            </p:grpSpPr>
            <p:grpSp>
              <p:nvGrpSpPr>
                <p:cNvPr id="126" name="Skupina 125"/>
                <p:cNvGrpSpPr/>
                <p:nvPr/>
              </p:nvGrpSpPr>
              <p:grpSpPr>
                <a:xfrm>
                  <a:off x="3116423" y="3255056"/>
                  <a:ext cx="1014306" cy="1014306"/>
                  <a:chOff x="1598320" y="2524544"/>
                  <a:chExt cx="1014306" cy="1014306"/>
                </a:xfrm>
              </p:grpSpPr>
              <p:pic>
                <p:nvPicPr>
                  <p:cNvPr id="135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98320" y="2524544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36" name="Přímá spojnice 135"/>
                  <p:cNvCxnSpPr/>
                  <p:nvPr/>
                </p:nvCxnSpPr>
                <p:spPr>
                  <a:xfrm>
                    <a:off x="1619518" y="3026074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27" name="Skupina 126"/>
                <p:cNvGrpSpPr/>
                <p:nvPr/>
              </p:nvGrpSpPr>
              <p:grpSpPr>
                <a:xfrm>
                  <a:off x="3116423" y="1159487"/>
                  <a:ext cx="1014306" cy="1014306"/>
                  <a:chOff x="320599" y="2964072"/>
                  <a:chExt cx="1014306" cy="1014306"/>
                </a:xfrm>
              </p:grpSpPr>
              <p:pic>
                <p:nvPicPr>
                  <p:cNvPr id="132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20599" y="2964072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33" name="Přímá spojnice 132"/>
                  <p:cNvCxnSpPr/>
                  <p:nvPr/>
                </p:nvCxnSpPr>
                <p:spPr>
                  <a:xfrm>
                    <a:off x="809942" y="3471225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4" name="Přímá spojnice 133"/>
                  <p:cNvCxnSpPr/>
                  <p:nvPr/>
                </p:nvCxnSpPr>
                <p:spPr>
                  <a:xfrm>
                    <a:off x="364336" y="3471224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28" name="Skupina 127"/>
                <p:cNvGrpSpPr/>
                <p:nvPr/>
              </p:nvGrpSpPr>
              <p:grpSpPr>
                <a:xfrm>
                  <a:off x="3116423" y="2207272"/>
                  <a:ext cx="1014306" cy="1014306"/>
                  <a:chOff x="1598107" y="1063996"/>
                  <a:chExt cx="1014306" cy="1014306"/>
                </a:xfrm>
              </p:grpSpPr>
              <p:pic>
                <p:nvPicPr>
                  <p:cNvPr id="129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1598107" y="1063996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30" name="Přímá spojnice 129"/>
                  <p:cNvCxnSpPr/>
                  <p:nvPr/>
                </p:nvCxnSpPr>
                <p:spPr>
                  <a:xfrm>
                    <a:off x="1660761" y="157448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1" name="Přímá spojnice 130"/>
                  <p:cNvCxnSpPr/>
                  <p:nvPr/>
                </p:nvCxnSpPr>
                <p:spPr>
                  <a:xfrm>
                    <a:off x="2105473" y="1088490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113" name="Skupina 112"/>
              <p:cNvGrpSpPr/>
              <p:nvPr/>
            </p:nvGrpSpPr>
            <p:grpSpPr>
              <a:xfrm>
                <a:off x="2026398" y="1174287"/>
                <a:ext cx="1014306" cy="3102475"/>
                <a:chOff x="2026398" y="1166887"/>
                <a:chExt cx="1014306" cy="3102475"/>
              </a:xfrm>
            </p:grpSpPr>
            <p:grpSp>
              <p:nvGrpSpPr>
                <p:cNvPr id="114" name="Skupina 113"/>
                <p:cNvGrpSpPr/>
                <p:nvPr/>
              </p:nvGrpSpPr>
              <p:grpSpPr>
                <a:xfrm>
                  <a:off x="2026398" y="1166887"/>
                  <a:ext cx="1014306" cy="1014306"/>
                  <a:chOff x="285548" y="556844"/>
                  <a:chExt cx="1014306" cy="1014306"/>
                </a:xfrm>
              </p:grpSpPr>
              <p:pic>
                <p:nvPicPr>
                  <p:cNvPr id="123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85548" y="556844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24" name="Přímá spojnice 123"/>
                  <p:cNvCxnSpPr/>
                  <p:nvPr/>
                </p:nvCxnSpPr>
                <p:spPr>
                  <a:xfrm>
                    <a:off x="792701" y="1086882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5" name="Přímá spojnice 124"/>
                  <p:cNvCxnSpPr/>
                  <p:nvPr/>
                </p:nvCxnSpPr>
                <p:spPr>
                  <a:xfrm>
                    <a:off x="792701" y="1063996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15" name="Skupina 114"/>
                <p:cNvGrpSpPr/>
                <p:nvPr/>
              </p:nvGrpSpPr>
              <p:grpSpPr>
                <a:xfrm>
                  <a:off x="2026398" y="3255056"/>
                  <a:ext cx="1014306" cy="1014306"/>
                  <a:chOff x="372224" y="5301208"/>
                  <a:chExt cx="1014306" cy="1014306"/>
                </a:xfrm>
              </p:grpSpPr>
              <p:pic>
                <p:nvPicPr>
                  <p:cNvPr id="120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372224" y="5301208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21" name="Přímá spojnice 120"/>
                  <p:cNvCxnSpPr/>
                  <p:nvPr/>
                </p:nvCxnSpPr>
                <p:spPr>
                  <a:xfrm>
                    <a:off x="879377" y="5390906"/>
                    <a:ext cx="0" cy="378055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2" name="Přímá spojnice 121"/>
                  <p:cNvCxnSpPr/>
                  <p:nvPr/>
                </p:nvCxnSpPr>
                <p:spPr>
                  <a:xfrm>
                    <a:off x="879636" y="5808361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16" name="Skupina 115"/>
                <p:cNvGrpSpPr/>
                <p:nvPr/>
              </p:nvGrpSpPr>
              <p:grpSpPr>
                <a:xfrm>
                  <a:off x="2026398" y="2210971"/>
                  <a:ext cx="1014306" cy="1014306"/>
                  <a:chOff x="285548" y="556844"/>
                  <a:chExt cx="1014306" cy="1014306"/>
                </a:xfrm>
              </p:grpSpPr>
              <p:pic>
                <p:nvPicPr>
                  <p:cNvPr id="117" name="Picture 2" descr="Clock Image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>
                    <a:off x="285548" y="556844"/>
                    <a:ext cx="1014306" cy="1014306"/>
                  </a:xfrm>
                  <a:prstGeom prst="rect">
                    <a:avLst/>
                  </a:prstGeom>
                  <a:noFill/>
                  <a:ln w="38100">
                    <a:solidFill>
                      <a:schemeClr val="tx1"/>
                    </a:solidFill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cxnSp>
                <p:nvCxnSpPr>
                  <p:cNvPr id="118" name="Přímá spojnice 117"/>
                  <p:cNvCxnSpPr/>
                  <p:nvPr/>
                </p:nvCxnSpPr>
                <p:spPr>
                  <a:xfrm>
                    <a:off x="792701" y="1086882"/>
                    <a:ext cx="0" cy="437059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9" name="Přímá spojnice 118"/>
                  <p:cNvCxnSpPr/>
                  <p:nvPr/>
                </p:nvCxnSpPr>
                <p:spPr>
                  <a:xfrm>
                    <a:off x="792701" y="1063996"/>
                    <a:ext cx="444499" cy="1"/>
                  </a:xfrm>
                  <a:prstGeom prst="line">
                    <a:avLst/>
                  </a:prstGeom>
                  <a:ln w="57150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</p:grpSp>
      </p:grpSp>
    </p:spTree>
    <p:extLst>
      <p:ext uri="{BB962C8B-B14F-4D97-AF65-F5344CB8AC3E}">
        <p14:creationId xmlns:p14="http://schemas.microsoft.com/office/powerpoint/2010/main" val="115172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" grpId="0" animBg="1"/>
      <p:bldP spid="10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8340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/>
              <a:t>JENNY.</a:t>
            </a:r>
            <a:r>
              <a:rPr lang="cs-CZ" sz="1600" i="1" dirty="0" smtClean="0"/>
              <a:t>, C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lker.com .: </a:t>
            </a:r>
            <a:r>
              <a:rPr lang="cs-CZ" sz="1600" i="1" dirty="0" err="1"/>
              <a:t>Clock</a:t>
            </a:r>
            <a:r>
              <a:rPr lang="cs-CZ" sz="1600" i="1" dirty="0"/>
              <a:t> image </a:t>
            </a:r>
            <a:r>
              <a:rPr lang="en-US" sz="1600" dirty="0" smtClean="0"/>
              <a:t>[online]. 20</a:t>
            </a:r>
            <a:r>
              <a:rPr lang="cs-CZ" sz="1600" dirty="0" smtClean="0"/>
              <a:t>11-05-18 </a:t>
            </a:r>
            <a:r>
              <a:rPr lang="en-US" sz="1600" dirty="0" smtClean="0"/>
              <a:t>[</a:t>
            </a:r>
            <a:r>
              <a:rPr lang="cs-CZ" sz="1600" dirty="0" smtClean="0"/>
              <a:t>cit. 2012-09-10</a:t>
            </a:r>
            <a:r>
              <a:rPr lang="en-US" sz="1600" dirty="0" smtClean="0"/>
              <a:t>]</a:t>
            </a:r>
            <a:r>
              <a:rPr lang="cs-CZ" sz="1600" dirty="0" smtClean="0"/>
              <a:t>. Dostupný pod licencí Public </a:t>
            </a:r>
            <a:r>
              <a:rPr lang="cs-CZ" sz="1600" dirty="0" err="1" smtClean="0"/>
              <a:t>Domain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http://www.clker.com/clipart-124990.html</a:t>
            </a:r>
            <a:r>
              <a:rPr lang="cs-CZ" sz="1600" dirty="0" smtClean="0"/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 </a:t>
            </a:r>
            <a:r>
              <a:rPr lang="cs-CZ" sz="1600" cap="all" dirty="0" err="1">
                <a:latin typeface="Arial" pitchFamily="34" charset="0"/>
                <a:cs typeface="Arial" pitchFamily="34" charset="0"/>
              </a:rPr>
              <a:t>de:Benutzer:Flyout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/>
              <a:t>Kerzenuhr.jpg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/>
              <a:t>2004-11-07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2012-09-10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>
                <a:latin typeface="Arial" pitchFamily="34" charset="0"/>
                <a:cs typeface="Arial" pitchFamily="34" charset="0"/>
                <a:hlinkClick r:id="rId3"/>
              </a:rPr>
              <a:t>File:Kerzenuhr.jpg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AKTRON.,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/>
              <a:t>Praha, Staré Město, Karolinum, sluneční hodiny II.JPG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/>
              <a:t>2009-06-12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2012-09-10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4"/>
              </a:rPr>
              <a:t>http://commons.wikimedia.org/wiki/File:Praha,_Star%C3%A9_M%C4%9Bsto,_Karolinum,_slune%C4%8Dn%C3%AD_hodiny_II.JPG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04:</a:t>
            </a:r>
            <a:r>
              <a:rPr lang="cs-CZ" sz="1600" dirty="0"/>
              <a:t>SEPP, S.</a:t>
            </a:r>
            <a:r>
              <a:rPr lang="cs-CZ" sz="1600" i="1" dirty="0"/>
              <a:t>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/>
              <a:t>Wooden</a:t>
            </a:r>
            <a:r>
              <a:rPr lang="cs-CZ" sz="1600" dirty="0"/>
              <a:t> </a:t>
            </a:r>
            <a:r>
              <a:rPr lang="cs-CZ" sz="1600" dirty="0" err="1"/>
              <a:t>hourglass</a:t>
            </a:r>
            <a:r>
              <a:rPr lang="cs-CZ" sz="1600" dirty="0"/>
              <a:t> 2.jpg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/>
              <a:t>2007-05-21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2012-09-10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5"/>
              </a:rPr>
              <a:t>http://commons.wikimedia.org/wiki/File:Wooden_hourglass_2.jpg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 smtClean="0"/>
          </a:p>
          <a:p>
            <a:endParaRPr lang="cs-CZ" sz="16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  <a:p>
            <a:endParaRPr lang="cs-CZ" sz="16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/>
          </a:p>
          <a:p>
            <a:endParaRPr lang="cs-CZ" sz="16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/>
          </a:p>
          <a:p>
            <a:endParaRPr lang="cs-CZ" sz="16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24002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/>
              <a:t>LAURA.</a:t>
            </a:r>
            <a:r>
              <a:rPr lang="cs-CZ" sz="1600" i="1" dirty="0"/>
              <a:t>, C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lker.com .: </a:t>
            </a:r>
            <a:r>
              <a:rPr lang="en-US" sz="1600" i="1" dirty="0"/>
              <a:t>Clock With Minute Ticks, No Hands clip art </a:t>
            </a:r>
            <a:r>
              <a:rPr lang="en-US" sz="1600" dirty="0"/>
              <a:t>[online]. 20</a:t>
            </a:r>
            <a:r>
              <a:rPr lang="cs-CZ" sz="1600" dirty="0"/>
              <a:t>12-03-18 </a:t>
            </a:r>
            <a:r>
              <a:rPr lang="en-US" sz="1600" dirty="0"/>
              <a:t>[</a:t>
            </a:r>
            <a:r>
              <a:rPr lang="cs-CZ" sz="1600" dirty="0"/>
              <a:t>cit. 2012-09-10</a:t>
            </a:r>
            <a:r>
              <a:rPr lang="en-US" sz="1600" dirty="0"/>
              <a:t>]</a:t>
            </a:r>
            <a:r>
              <a:rPr lang="cs-CZ" sz="1600" dirty="0"/>
              <a:t>. Dostupný pod licencí Public </a:t>
            </a:r>
            <a:r>
              <a:rPr lang="cs-CZ" sz="1600" dirty="0" err="1"/>
              <a:t>Domain</a:t>
            </a:r>
            <a:r>
              <a:rPr lang="cs-CZ" sz="1600" dirty="0"/>
              <a:t> na WWW: </a:t>
            </a:r>
            <a:r>
              <a:rPr lang="cs-CZ" sz="1600" dirty="0">
                <a:hlinkClick r:id="rId2"/>
              </a:rPr>
              <a:t>http://www.clker.com/clipart-clock-with-minute-ticks-no-hands-2.html</a:t>
            </a:r>
            <a:r>
              <a:rPr lang="cs-CZ" sz="1600" dirty="0" smtClean="0"/>
              <a:t>.</a:t>
            </a: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. 06: </a:t>
            </a:r>
            <a:r>
              <a:rPr lang="cs-CZ" sz="1600" dirty="0" smtClean="0"/>
              <a:t>OCAL.</a:t>
            </a:r>
            <a:r>
              <a:rPr lang="cs-CZ" sz="1600" i="1" dirty="0" smtClean="0"/>
              <a:t>, C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lker.com .: </a:t>
            </a:r>
            <a:r>
              <a:rPr lang="en-US" sz="1600" i="1" dirty="0"/>
              <a:t>Smiling Cartoon Sun clip art </a:t>
            </a:r>
            <a:r>
              <a:rPr lang="en-US" sz="1600" dirty="0" smtClean="0"/>
              <a:t>[online]. 20</a:t>
            </a:r>
            <a:r>
              <a:rPr lang="cs-CZ" sz="1600" dirty="0" smtClean="0"/>
              <a:t>07-11-08 </a:t>
            </a:r>
            <a:r>
              <a:rPr lang="en-US" sz="1600" dirty="0" smtClean="0"/>
              <a:t>[</a:t>
            </a:r>
            <a:r>
              <a:rPr lang="cs-CZ" sz="1600" dirty="0" smtClean="0"/>
              <a:t>cit. 2012-09-10</a:t>
            </a:r>
            <a:r>
              <a:rPr lang="en-US" sz="1600" dirty="0" smtClean="0"/>
              <a:t>]</a:t>
            </a:r>
            <a:r>
              <a:rPr lang="cs-CZ" sz="1600" dirty="0" smtClean="0"/>
              <a:t>. Dostupný pod licencí Public </a:t>
            </a:r>
            <a:r>
              <a:rPr lang="cs-CZ" sz="1600" dirty="0" err="1" smtClean="0"/>
              <a:t>Domain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http://www.clker.com/clipart-10030.html</a:t>
            </a:r>
            <a:r>
              <a:rPr lang="cs-CZ" sz="1600" dirty="0" smtClean="0"/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dirty="0" smtClean="0"/>
              <a:t>OCAL.</a:t>
            </a:r>
            <a:r>
              <a:rPr lang="cs-CZ" sz="1600" i="1" dirty="0" smtClean="0"/>
              <a:t>, C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lker.com .: </a:t>
            </a:r>
            <a:r>
              <a:rPr lang="en-US" sz="1600" i="1" dirty="0"/>
              <a:t>Man In The Moon clip art </a:t>
            </a:r>
            <a:r>
              <a:rPr lang="en-US" sz="1600" dirty="0" smtClean="0"/>
              <a:t>[online]. 20</a:t>
            </a:r>
            <a:r>
              <a:rPr lang="cs-CZ" sz="1600" dirty="0" smtClean="0"/>
              <a:t>07-12-08 </a:t>
            </a:r>
            <a:r>
              <a:rPr lang="en-US" sz="1600" dirty="0" smtClean="0"/>
              <a:t>[</a:t>
            </a:r>
            <a:r>
              <a:rPr lang="cs-CZ" sz="1600" dirty="0" smtClean="0"/>
              <a:t>cit. 2012-09-10</a:t>
            </a:r>
            <a:r>
              <a:rPr lang="en-US" sz="1600" dirty="0" smtClean="0"/>
              <a:t>]</a:t>
            </a:r>
            <a:r>
              <a:rPr lang="cs-CZ" sz="1600" dirty="0" smtClean="0"/>
              <a:t>. Dostupný pod licencí Public </a:t>
            </a:r>
            <a:r>
              <a:rPr lang="cs-CZ" sz="1600" dirty="0" err="1" smtClean="0"/>
              <a:t>Domain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http://www.clker.com/clipart-15867.html</a:t>
            </a:r>
            <a:r>
              <a:rPr lang="cs-CZ" sz="1600" dirty="0" smtClean="0"/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GROBE., H.,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/>
              <a:t>Aegypten1959-060 </a:t>
            </a:r>
            <a:r>
              <a:rPr lang="cs-CZ" sz="1600" dirty="0" smtClean="0"/>
              <a:t>hg.jpg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/>
              <a:t>2010-10-25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2012-09-10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http://commons.wikimedia.org/wiki/File:Aegypten1959-060_hg.jpg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/>
          </a:p>
          <a:p>
            <a:endParaRPr lang="cs-CZ" sz="16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09: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AKTRON.,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/>
              <a:t>Praha, Staré Město, Karolinum, sluneční hodiny II.JPG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/>
              <a:t>2009-06-12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2012-09-10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2"/>
              </a:rPr>
              <a:t>http://commons.wikimedia.org/wiki/File:Praha,_Star%C3%A9_M%C4%9Bsto,_Karolinum,_slune%C4%8Dn%C3%AD_hodiny_II.JPG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. 10: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MARSYAS.,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/>
              <a:t>AGMA Clepsydre.jpg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2012-09-10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File:AGMA_Clepsydre.jpg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/>
          </a:p>
          <a:p>
            <a:endParaRPr lang="cs-CZ" sz="1600" dirty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02985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5">
      <a:dk1>
        <a:srgbClr val="000000"/>
      </a:dk1>
      <a:lt1>
        <a:srgbClr val="FFEFC1"/>
      </a:lt1>
      <a:dk2>
        <a:srgbClr val="E57B7F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2113</TotalTime>
  <Words>828</Words>
  <Application>Microsoft Office PowerPoint</Application>
  <PresentationFormat>Předvádění na obrazovce (4:3)</PresentationFormat>
  <Paragraphs>151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Bohatý</vt:lpstr>
      <vt:lpstr>Acrobat Document</vt:lpstr>
      <vt:lpstr>Název školy: Svobodná základní škola,o.p.s. Autor: Karolína Bryczová Vasková Název materiálu: VY_32_INOVACE_02_PRVOUKA 2 _HODINY Název: HODINY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290</cp:revision>
  <dcterms:created xsi:type="dcterms:W3CDTF">2012-03-31T12:09:58Z</dcterms:created>
  <dcterms:modified xsi:type="dcterms:W3CDTF">2013-02-19T18:25:31Z</dcterms:modified>
</cp:coreProperties>
</file>