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66" r:id="rId2"/>
    <p:sldId id="262" r:id="rId3"/>
    <p:sldId id="258" r:id="rId4"/>
    <p:sldId id="261" r:id="rId5"/>
    <p:sldId id="263" r:id="rId6"/>
    <p:sldId id="264" r:id="rId7"/>
    <p:sldId id="259" r:id="rId8"/>
    <p:sldId id="260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89789" autoAdjust="0"/>
  </p:normalViewPr>
  <p:slideViewPr>
    <p:cSldViewPr>
      <p:cViewPr>
        <p:scale>
          <a:sx n="64" d="100"/>
          <a:sy n="64" d="100"/>
        </p:scale>
        <p:origin x="-1566" y="-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Správné  odpovědi: 1f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2e, 3b, 4g, 5c, 6a, 7d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společnost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Dějepis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války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Mocenské spolky v 1. </a:t>
            </a:r>
            <a:r>
              <a:rPr lang="cs-CZ" sz="150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válce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Irena Brožová,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751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571472" y="571480"/>
            <a:ext cx="8072494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dějepis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opakování mocenských uskupení v 1. sv. válce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zařazování států, samostatná práce- křížovka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pracovní listy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SVĚTOVÁ VÁLKA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Připoj státy ke správným mocenským blokům!</a:t>
            </a:r>
          </a:p>
          <a:p>
            <a:endParaRPr lang="cs-CZ" sz="15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547664" y="2204864"/>
            <a:ext cx="2304256" cy="23762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Dohoda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292080" y="2204864"/>
            <a:ext cx="2232248" cy="237626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Trojspolek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95936" y="2348880"/>
            <a:ext cx="115212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Německo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2910" y="4929198"/>
            <a:ext cx="1875578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Rakousko - Uhersko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548" y="2718212"/>
            <a:ext cx="79208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Rusko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58082" y="4643446"/>
            <a:ext cx="75633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Itálie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83968" y="3789040"/>
            <a:ext cx="792140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Francie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29190" y="5357826"/>
            <a:ext cx="1337739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Velká Británie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25888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Správné zařazení států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8" name="Ovál 13"/>
          <p:cNvSpPr/>
          <p:nvPr/>
        </p:nvSpPr>
        <p:spPr>
          <a:xfrm>
            <a:off x="5143504" y="2428868"/>
            <a:ext cx="3137572" cy="315239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Německo</a:t>
            </a:r>
          </a:p>
          <a:p>
            <a:pPr algn="ctr"/>
            <a:r>
              <a:rPr lang="cs-CZ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Rakousko</a:t>
            </a: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-Uhersko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Itálie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Ovál 12"/>
          <p:cNvSpPr>
            <a:spLocks noGrp="1"/>
          </p:cNvSpPr>
          <p:nvPr>
            <p:ph idx="1"/>
          </p:nvPr>
        </p:nvSpPr>
        <p:spPr>
          <a:xfrm>
            <a:off x="1071538" y="2357430"/>
            <a:ext cx="3143272" cy="3143272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Anglie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Francie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Rusko</a:t>
            </a:r>
            <a:endParaRPr lang="cs-CZ" sz="1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28794" y="1714488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Dohoda</a:t>
            </a:r>
            <a:endParaRPr lang="cs-CZ" sz="2400" u="sng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29322" y="1785926"/>
            <a:ext cx="185738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Trojspolek</a:t>
            </a:r>
          </a:p>
          <a:p>
            <a:endParaRPr lang="cs-CZ" dirty="0"/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Vyluštěním získáš pojem související s počátkem </a:t>
            </a:r>
            <a:b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světové války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71472" y="1357298"/>
          <a:ext cx="4876800" cy="4754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1.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2.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3.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4.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5.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6.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7.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8.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597901" y="1357298"/>
            <a:ext cx="3248262" cy="34470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stát, kterému R-U</a:t>
            </a:r>
          </a:p>
          <a:p>
            <a:pPr marL="800100" lvl="1" indent="-342900"/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vyhlásilo válku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Akce anarchistů</a:t>
            </a:r>
          </a:p>
          <a:p>
            <a:pPr marL="342900" indent="-342900">
              <a:buAutoNum type="arabicPeriod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Zřízení, kde vládnou volení</a:t>
            </a:r>
          </a:p>
          <a:p>
            <a:pPr marL="342900" indent="-342900"/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zástupci lidu</a:t>
            </a:r>
          </a:p>
          <a:p>
            <a:pPr marL="342900" indent="-342900">
              <a:buAutoNum type="arabicPeriod" startAt="4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Vláda jednotlivce</a:t>
            </a:r>
          </a:p>
          <a:p>
            <a:pPr marL="342900" indent="-342900">
              <a:buAutoNum type="arabicPeriod" startAt="4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 období</a:t>
            </a:r>
          </a:p>
          <a:p>
            <a:pPr marL="342900" indent="-342900">
              <a:buAutoNum type="arabicPeriod" startAt="4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Rovnoprávnost žen</a:t>
            </a:r>
          </a:p>
          <a:p>
            <a:pPr marL="342900" indent="-342900">
              <a:buAutoNum type="arabicPeriod" startAt="4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Otevřený boj</a:t>
            </a:r>
          </a:p>
          <a:p>
            <a:pPr marL="342900" indent="-342900">
              <a:buAutoNum type="arabicPeriod" startAt="4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Sportovní mezinárodní</a:t>
            </a:r>
          </a:p>
          <a:p>
            <a:pPr marL="342900" indent="-342900"/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mírové hry</a:t>
            </a:r>
          </a:p>
          <a:p>
            <a:pPr marL="800100" lvl="1" indent="-342900"/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 descr="C:\Users\Ira\AppData\Local\Microsoft\Windows\Temporary Internet Files\Content.IE5\05GSNTPD\MC90043324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4786322"/>
            <a:ext cx="1643074" cy="1643074"/>
          </a:xfrm>
          <a:prstGeom prst="rect">
            <a:avLst/>
          </a:prstGeom>
          <a:noFill/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Řešení: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071670" y="1285860"/>
          <a:ext cx="4876800" cy="4754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1.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2.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3.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4.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5.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6.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7.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8.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Á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Á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É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Tahoma" pitchFamily="34" charset="0"/>
                <a:cs typeface="Tahoma" pitchFamily="34" charset="0"/>
              </a:rPr>
              <a:t>Spoj dohromady údaje, které patří k sobě.</a:t>
            </a:r>
            <a:endParaRPr lang="cs-CZ" sz="2000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27" name="Zástupný symbol pro obsah 2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atentát v Sarajevu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jižní fronta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důvod vzniku 1.světové války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západní fronta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 východní fronta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6. vojska zůstávají na stejných pozicích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7. rychlý postup vojsk</a:t>
            </a:r>
          </a:p>
          <a:p>
            <a:endParaRPr lang="cs-CZ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8" name="Zástupný symbol pro obsah 2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a) zákopová válka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b) přerozdělení světa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c) R-U a Německo bojuje s Ruskem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d) blesková válka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e) R-U bojuje se Srbskem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f) Černá ruka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g) Německo bojuje s Francií   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281300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357158" y="428604"/>
            <a:ext cx="8501090" cy="1011222"/>
          </a:xfrm>
        </p:spPr>
        <p:txBody>
          <a:bodyPr>
            <a:normAutofit/>
          </a:bodyPr>
          <a:lstStyle/>
          <a:p>
            <a:pPr algn="l"/>
            <a:r>
              <a:rPr lang="cs-CZ" sz="1500" dirty="0" smtClean="0">
                <a:latin typeface="Tahoma" pitchFamily="34" charset="0"/>
                <a:cs typeface="Tahoma" pitchFamily="34" charset="0"/>
              </a:rPr>
              <a:t>     Citace:</a:t>
            </a:r>
            <a:br>
              <a:rPr lang="cs-CZ" sz="1500" dirty="0" smtClean="0">
                <a:latin typeface="Tahoma" pitchFamily="34" charset="0"/>
                <a:cs typeface="Tahoma" pitchFamily="34" charset="0"/>
              </a:rPr>
            </a:b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http://office.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microsoft.com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Nadpis 1"/>
          <p:cNvSpPr>
            <a:spLocks noGrp="1"/>
          </p:cNvSpPr>
          <p:nvPr/>
        </p:nvSpPr>
        <p:spPr>
          <a:xfrm>
            <a:off x="457200" y="28575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51669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548</TotalTime>
  <Words>388</Words>
  <Application>Microsoft Office PowerPoint</Application>
  <PresentationFormat>Předvádění na obrazovce (4:3)</PresentationFormat>
  <Paragraphs>159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1. SVĚTOVÁ VÁLKA</vt:lpstr>
      <vt:lpstr>Správné zařazení států</vt:lpstr>
      <vt:lpstr>Vyluštěním získáš pojem související s počátkem  1. světové války</vt:lpstr>
      <vt:lpstr>Řešení:</vt:lpstr>
      <vt:lpstr>Spoj dohromady údaje, které patří k sobě.</vt:lpstr>
      <vt:lpstr>     Citace:      http://office.microsoft.com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Ira</cp:lastModifiedBy>
  <cp:revision>70</cp:revision>
  <dcterms:created xsi:type="dcterms:W3CDTF">2011-05-26T14:17:08Z</dcterms:created>
  <dcterms:modified xsi:type="dcterms:W3CDTF">2011-11-01T15:00:10Z</dcterms:modified>
</cp:coreProperties>
</file>